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0E9BCD-8208-4459-8F70-697E3AD96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8859E74-6721-4452-9FCD-B5E645AA56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6AF50B-2538-474F-A9D2-C1648332A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4D043-3761-4FAD-9698-6DE06D7D3BC2}" type="datetimeFigureOut">
              <a:rPr lang="es-ES" smtClean="0"/>
              <a:t>25/10/2018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9E1005-9629-4F0F-8A76-A9325E757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7C62D7-512F-4CB9-8DB2-6BB13712B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299F7-ED67-4549-B513-4707482D9CA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0722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F24BF1-C9B2-4005-A797-E1979FC45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1AB0C2-6055-47D2-9AC4-4928A6E5FB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F7538F-C7F2-4A8E-B398-E5815CB63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4D043-3761-4FAD-9698-6DE06D7D3BC2}" type="datetimeFigureOut">
              <a:rPr lang="es-ES" smtClean="0"/>
              <a:t>25/10/2018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0DE75C-16BE-4C87-A179-7514B7041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800D6F-D196-4DC9-B1E9-A6BD34A6E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299F7-ED67-4549-B513-4707482D9CA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4228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1416AAC-CEF9-4C30-B7E5-323F778CE2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E25A961-9548-440A-8E8E-A7B03E706B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2804D6-7C39-4F37-8B97-97673CEA6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4D043-3761-4FAD-9698-6DE06D7D3BC2}" type="datetimeFigureOut">
              <a:rPr lang="es-ES" smtClean="0"/>
              <a:t>25/10/2018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671E59-F475-4639-ADEF-7EE76B2E8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58CABD-CE1D-4405-AA0A-C6F8FCA3B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299F7-ED67-4549-B513-4707482D9CA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528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D086B1-B8A3-43D1-BB5B-CD0DAF9CF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484CD5-7E66-4238-A9A7-CC065DB318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ABBCE6-8BC5-4CE2-A17B-420CCB53A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4D043-3761-4FAD-9698-6DE06D7D3BC2}" type="datetimeFigureOut">
              <a:rPr lang="es-ES" smtClean="0"/>
              <a:t>25/10/2018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D854DE-05B3-4736-BC2B-D23F59F6D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6FAA23-C5E2-40A3-B9AC-F02F7EAD5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299F7-ED67-4549-B513-4707482D9CA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639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D859DC-7786-4F87-B5AC-4C5E7F5E6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764FD48-87D5-470E-A2A1-F9A8F09262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FBFA05-36BC-42F4-A7AA-16AE346F6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4D043-3761-4FAD-9698-6DE06D7D3BC2}" type="datetimeFigureOut">
              <a:rPr lang="es-ES" smtClean="0"/>
              <a:t>25/10/2018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76AB41-84D6-40DF-BF74-06BA7296B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4DFCD2-5184-402F-BE98-985CFA681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299F7-ED67-4549-B513-4707482D9CA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2352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670064-0B25-460F-A983-33FD8D0CF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46DF04-9074-40EB-9A57-458AA001F0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CEAA031-4789-4DFF-9A80-45D803E7E4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5274A9C-5D0E-4E42-8904-FDD0513B0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4D043-3761-4FAD-9698-6DE06D7D3BC2}" type="datetimeFigureOut">
              <a:rPr lang="es-ES" smtClean="0"/>
              <a:t>25/10/2018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2BF8D23-A8F0-43EE-A4EE-4C8D4371D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6A84214-999C-404B-88BF-5F4F2AB9E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299F7-ED67-4549-B513-4707482D9CA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5961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67EAF8-AEDD-422F-90D7-C8417E6EE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40F3B9D-2D56-4A4C-BA3A-44F607C777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BA97421-98B3-4634-AD8E-106C8C206D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DBA7AF7-B49C-47E9-BED4-5C452207D2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8466D92-872E-4B75-93D3-081493EAB1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9ACC39C-5465-48D5-88C1-91C9B31D6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4D043-3761-4FAD-9698-6DE06D7D3BC2}" type="datetimeFigureOut">
              <a:rPr lang="es-ES" smtClean="0"/>
              <a:t>25/10/2018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FBF970D-DFBE-4452-8EE6-8D4BF645B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CECF093-E2CB-4219-AD82-5CC7AFDAE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299F7-ED67-4549-B513-4707482D9CA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6065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A53E50-7E02-4495-BFB4-DF5C44C80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220F5CD-D2E3-4F79-90B3-1DF5D529D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4D043-3761-4FAD-9698-6DE06D7D3BC2}" type="datetimeFigureOut">
              <a:rPr lang="es-ES" smtClean="0"/>
              <a:t>25/10/2018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035EB91-BAB5-48DA-8623-A62B408D5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FF8CC36-AA42-458B-A6A1-893043D17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299F7-ED67-4549-B513-4707482D9CA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1570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4B680C4-F8EF-4E1D-B1C7-08FB3BBFD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4D043-3761-4FAD-9698-6DE06D7D3BC2}" type="datetimeFigureOut">
              <a:rPr lang="es-ES" smtClean="0"/>
              <a:t>25/10/2018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54B70F2-A7EC-481F-B6F2-7B1B45232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F113979-6892-4E2C-ACD9-C7FEB514C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299F7-ED67-4549-B513-4707482D9CA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6268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D11D35-EB3F-43AB-BA76-01B90B607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22E7DB-2D27-4F16-9362-BD0CD24C18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FCA40A9-6970-4B38-8B73-8F1293DB2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A152FBB-F78F-4983-8814-BA6A28CC2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4D043-3761-4FAD-9698-6DE06D7D3BC2}" type="datetimeFigureOut">
              <a:rPr lang="es-ES" smtClean="0"/>
              <a:t>25/10/2018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6709442-5772-4686-B837-296E31F66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49DF698-9FD4-4FC2-B08B-89D6334EE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299F7-ED67-4549-B513-4707482D9CA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9429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135324-C1FD-4A0A-B41C-42C1F4B7A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1E93249-8DDF-429C-8CDF-3B4864B0F4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172EF03-E847-4D4C-AF54-7F8C290F5A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D0BC204-F14F-4989-B3B6-55BA35690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4D043-3761-4FAD-9698-6DE06D7D3BC2}" type="datetimeFigureOut">
              <a:rPr lang="es-ES" smtClean="0"/>
              <a:t>25/10/2018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025528D-3D09-4BBD-BD30-7EC1FA524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98909A9-DA88-4CED-9D86-AE2EC0506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299F7-ED67-4549-B513-4707482D9CA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6630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0501094-6212-4C8E-97B8-A090D8B1F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ADBCC1-F49A-4D5C-B1CA-27600E0731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F33DF5-2441-45D8-A218-AB4F5DA9D7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4D043-3761-4FAD-9698-6DE06D7D3BC2}" type="datetimeFigureOut">
              <a:rPr lang="es-ES" smtClean="0"/>
              <a:t>25/10/2018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7A59F5-1F44-439C-8181-F5A48CB145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D374A1-CF78-428F-AF6B-AE261671AC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299F7-ED67-4549-B513-4707482D9CA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451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es.slideshare.net/lemonroy/proyecto-geometria-analitica-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75771" y="2917370"/>
            <a:ext cx="11700723" cy="222959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CO" b="1" dirty="0"/>
              <a:t>Luego de haber trazado la elipse copien y peguen en la barra del buscador el siguiente enlace  </a:t>
            </a:r>
            <a:r>
              <a:rPr lang="es-CO" dirty="0">
                <a:hlinkClick r:id="rId2"/>
              </a:rPr>
              <a:t>https://es.slideshare.net/lemonroy/proyecto-geometria-analitica-3</a:t>
            </a:r>
            <a:endParaRPr lang="es-CO" dirty="0"/>
          </a:p>
          <a:p>
            <a:pPr marL="0" indent="0" algn="just">
              <a:buNone/>
            </a:pPr>
            <a:r>
              <a:rPr lang="es-CO" b="1" dirty="0"/>
              <a:t>y respondan las preguntas que aparecen en la HOJA 10, tienen 20 minutos para realizar esta actividad.</a:t>
            </a:r>
          </a:p>
          <a:p>
            <a:pPr marL="0" indent="0">
              <a:buNone/>
            </a:pPr>
            <a:r>
              <a:rPr lang="es-ES" b="1" dirty="0"/>
              <a:t>Recuerden consultar con el profesor cuando tengan inquietudes.</a:t>
            </a:r>
            <a:endParaRPr lang="es-CO" dirty="0"/>
          </a:p>
        </p:txBody>
      </p:sp>
      <p:sp>
        <p:nvSpPr>
          <p:cNvPr id="5" name="CuadroTexto 4"/>
          <p:cNvSpPr txBox="1"/>
          <p:nvPr/>
        </p:nvSpPr>
        <p:spPr>
          <a:xfrm>
            <a:off x="409433" y="5355771"/>
            <a:ext cx="112745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b="1" dirty="0"/>
              <a:t>Al finalizar la actividad y por un lapso de 10 minutos se unirán a otra pareja asignada por el profesor y compararan sus respuestas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7339914E-B8A2-46AF-90F6-2574A383C380}"/>
              </a:ext>
            </a:extLst>
          </p:cNvPr>
          <p:cNvSpPr txBox="1"/>
          <p:nvPr/>
        </p:nvSpPr>
        <p:spPr>
          <a:xfrm>
            <a:off x="7275443" y="5989983"/>
            <a:ext cx="4507124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ES" b="1" dirty="0"/>
              <a:t>Ya terminaste? Si es así, sigue la ruta hacia DEFINICION-ELEMENTOS en la AHD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55CB5D28-1309-48DE-BDBC-8B6B4FACC8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708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2601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95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Familia Campuzano Pérez</dc:creator>
  <cp:lastModifiedBy>Familia Campuzano Pérez</cp:lastModifiedBy>
  <cp:revision>1</cp:revision>
  <dcterms:created xsi:type="dcterms:W3CDTF">2018-10-26T03:51:31Z</dcterms:created>
  <dcterms:modified xsi:type="dcterms:W3CDTF">2018-10-26T03:58:17Z</dcterms:modified>
</cp:coreProperties>
</file>