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24D343-DDF6-4E14-9398-97A9915483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344C1D-E776-4CD4-840A-1732CACF65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C5C874-F236-4474-B3AE-8C1725F3D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22B2-7C70-43B2-8FDA-4AEFABE47F33}" type="datetimeFigureOut">
              <a:rPr lang="es-ES" smtClean="0"/>
              <a:t>30/10/2018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EDEBD7-FE7D-4426-8E0D-5555C25C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367987-155E-489F-B818-78D4878C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80D8-C9B0-45DF-9486-05AAFF04A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692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7875E-154E-473A-A17B-92FFFF53A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23614D-66B3-47AF-B7A1-8BC0C562D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E2D99B-66E0-4999-9378-49E6CE132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22B2-7C70-43B2-8FDA-4AEFABE47F33}" type="datetimeFigureOut">
              <a:rPr lang="es-ES" smtClean="0"/>
              <a:t>30/10/2018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692BC8-0F3F-4EC3-8332-C9A22EBA6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8E7B30-9893-4DFC-B26A-9E0F5879D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80D8-C9B0-45DF-9486-05AAFF04A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775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82686CE-7DB5-4C03-B188-FDBE9A6C2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49E286-F245-4A87-B655-C5AB8FA04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FBBD93-99EF-4A49-96B6-C7F97D2C5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22B2-7C70-43B2-8FDA-4AEFABE47F33}" type="datetimeFigureOut">
              <a:rPr lang="es-ES" smtClean="0"/>
              <a:t>30/10/2018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F3040F-AE9B-4704-9A42-52EEAB5F7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8111F1-1633-4D41-9D0A-4AC3ED3D6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80D8-C9B0-45DF-9486-05AAFF04A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8348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54077E-692B-4D27-999B-E2FFE312C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DDA3D5-5561-4F2F-8CFD-A6FB09350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08C637-7E57-4685-8901-2113F455D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22B2-7C70-43B2-8FDA-4AEFABE47F33}" type="datetimeFigureOut">
              <a:rPr lang="es-ES" smtClean="0"/>
              <a:t>30/10/2018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804CC8-A425-4F5D-8B82-CB792E3A8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1D33D2-277B-4B5E-A8CD-363E3363C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80D8-C9B0-45DF-9486-05AAFF04A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800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4D5E4B-4162-4484-93BF-096D886D3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CA876D-E2A4-4D2D-81A7-6557F223E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A95EA3-0E2C-4AB4-82A5-2D7F76A5A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22B2-7C70-43B2-8FDA-4AEFABE47F33}" type="datetimeFigureOut">
              <a:rPr lang="es-ES" smtClean="0"/>
              <a:t>30/10/2018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EA0F7D-F638-4227-B5F4-0F76945C4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86D1C4-3048-43A2-8401-F7FC8AF15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80D8-C9B0-45DF-9486-05AAFF04A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167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3B1AA-ABC7-48F5-8DCD-BCBCFA1A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FE2181-038A-4198-B7F1-279D7AC53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E74201-13E6-49A0-BBC1-6C4AFE29C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09CE39-613C-432C-A223-1E4D4CC72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22B2-7C70-43B2-8FDA-4AEFABE47F33}" type="datetimeFigureOut">
              <a:rPr lang="es-ES" smtClean="0"/>
              <a:t>30/10/2018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3A17C1-5A29-4A23-A322-A60E15372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9090EE-1213-400D-AD31-D18D26A14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80D8-C9B0-45DF-9486-05AAFF04A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79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6EDC7-F6C1-4A7D-B353-18A696038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7E63B2-140C-4C1E-8D0B-21ADDB142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1311D9-B0FE-4838-9E1F-1AD1FD86E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A662DF-CDFE-4D8B-8FF9-BAA1E48C9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3DDE47-EEF5-4048-AED2-DB3DDCC1D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DD98B3-59AD-41F7-B395-DFF0A4784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22B2-7C70-43B2-8FDA-4AEFABE47F33}" type="datetimeFigureOut">
              <a:rPr lang="es-ES" smtClean="0"/>
              <a:t>30/10/2018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649EADD-BE65-46BD-9104-B4691219F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790178A-A527-46AB-B8F0-170C68F19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80D8-C9B0-45DF-9486-05AAFF04A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713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3ADCC-06AC-4A2F-9FBA-69D769461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C2D6774-8252-4110-90EC-358630332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22B2-7C70-43B2-8FDA-4AEFABE47F33}" type="datetimeFigureOut">
              <a:rPr lang="es-ES" smtClean="0"/>
              <a:t>30/10/2018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459CDC9-A40F-430D-8336-E3B4BE8A0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5777EE-AE61-4A60-ABA2-E55434BA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80D8-C9B0-45DF-9486-05AAFF04A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729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70C606-7213-42A5-894D-E1AA5518A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22B2-7C70-43B2-8FDA-4AEFABE47F33}" type="datetimeFigureOut">
              <a:rPr lang="es-ES" smtClean="0"/>
              <a:t>30/10/2018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B0E7E03-5703-4A90-88F9-5313F9142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F513CB1-C38A-45BF-8C43-CA7FFB3E6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80D8-C9B0-45DF-9486-05AAFF04A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784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12F6D1-F26A-4325-89EA-577DD2A59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9D2D2B-950A-4CC2-9EBC-73D6B2389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90F70A-4BC8-4E09-8CC4-61C94F6F1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D43310-A171-44E6-A989-C29E24FC4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22B2-7C70-43B2-8FDA-4AEFABE47F33}" type="datetimeFigureOut">
              <a:rPr lang="es-ES" smtClean="0"/>
              <a:t>30/10/2018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DA44E8-2EF9-4889-BE22-04D0A3115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216FE8-D96D-4CFE-972E-D331BB315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80D8-C9B0-45DF-9486-05AAFF04A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259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4E582-A7BF-4AB2-92E6-97F1672A7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6AECE59-C809-47C1-A91C-AC041D1746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F326A3-9ADE-48D2-8C09-B29B279BA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8DA256-47FF-486A-AEE9-76B4F2C9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22B2-7C70-43B2-8FDA-4AEFABE47F33}" type="datetimeFigureOut">
              <a:rPr lang="es-ES" smtClean="0"/>
              <a:t>30/10/2018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59E204-238F-4956-AA92-237065A2E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EB2B76-06E1-4C28-A5D1-0FB6F744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380D8-C9B0-45DF-9486-05AAFF04A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521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2526F74-148E-49B2-8DC7-1528A7EA0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10777A-35B6-4463-A9EF-68607E1F5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851CDE-1F12-4F8D-86D9-775EB739CC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722B2-7C70-43B2-8FDA-4AEFABE47F33}" type="datetimeFigureOut">
              <a:rPr lang="es-ES" smtClean="0"/>
              <a:t>30/10/2018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A1B308-2D4C-4293-9181-B4DB4E399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6C3D50-FA45-4B55-B6D2-46BF00518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380D8-C9B0-45DF-9486-05AAFF04A2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89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khanacademy.org/math/basic-geo/basic-geo-coord-plane/coordinate-plane-4-quad/e/identifying_points_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E37943F-0587-4212-8955-02A63F3F9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520" y="746297"/>
            <a:ext cx="10789920" cy="4937052"/>
          </a:xfrm>
        </p:spPr>
        <p:txBody>
          <a:bodyPr>
            <a:normAutofit/>
          </a:bodyPr>
          <a:lstStyle/>
          <a:p>
            <a:r>
              <a:rPr lang="es-ES" sz="3200" b="1" dirty="0"/>
              <a:t>Para realizar el repaso del plano cartesiano ingresaras al enlace</a:t>
            </a:r>
          </a:p>
          <a:p>
            <a:r>
              <a:rPr lang="es-ES" sz="3200" b="1" dirty="0">
                <a:hlinkClick r:id="rId3"/>
              </a:rPr>
              <a:t>https://es.khanacademy.org/math/basic-geo/basic-geo-coord-plane/coordinate-plane-4-quad/e/identifying_points_1</a:t>
            </a:r>
            <a:endParaRPr lang="es-ES" sz="3200" b="1" dirty="0"/>
          </a:p>
          <a:p>
            <a:r>
              <a:rPr lang="es-ES" sz="3200" b="1" dirty="0"/>
              <a:t>Realizaras los 7 ejercicios que se te proponen.</a:t>
            </a:r>
          </a:p>
          <a:p>
            <a:r>
              <a:rPr lang="es-ES" sz="3200" b="1" dirty="0"/>
              <a:t> Es muy sencillo, al abrirse la ventana encontraras el primer ejercicio, al realizarlo le das clic en comprobar (en la parte inferior) y podrás saber si tuviste éxito al resolverlo o debes corregir, si tu ejercicio queda bien das clic en siguiente y aparecerá el segundo ejercicio y así sucesivamente hasta que concluyas los 7 ejercicios</a:t>
            </a:r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DDA67D3-88B4-4F5B-ABB4-B5D71384BA53}"/>
              </a:ext>
            </a:extLst>
          </p:cNvPr>
          <p:cNvSpPr txBox="1"/>
          <p:nvPr/>
        </p:nvSpPr>
        <p:spPr>
          <a:xfrm>
            <a:off x="8595360" y="5788537"/>
            <a:ext cx="3153295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Al terminar sigue a la sección</a:t>
            </a:r>
          </a:p>
          <a:p>
            <a:pPr algn="ctr"/>
            <a:r>
              <a:rPr lang="es-ES" b="1" dirty="0"/>
              <a:t>DISTANCIA ENTRE DOS PUNTOS</a:t>
            </a:r>
          </a:p>
        </p:txBody>
      </p:sp>
    </p:spTree>
    <p:extLst>
      <p:ext uri="{BB962C8B-B14F-4D97-AF65-F5344CB8AC3E}">
        <p14:creationId xmlns:p14="http://schemas.microsoft.com/office/powerpoint/2010/main" val="36663666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114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 Campuzano Pérez</dc:creator>
  <cp:lastModifiedBy>Familia Campuzano Pérez</cp:lastModifiedBy>
  <cp:revision>4</cp:revision>
  <dcterms:created xsi:type="dcterms:W3CDTF">2018-08-24T21:31:08Z</dcterms:created>
  <dcterms:modified xsi:type="dcterms:W3CDTF">2018-10-31T02:45:18Z</dcterms:modified>
</cp:coreProperties>
</file>