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9F3EE1E-02E3-4F26-B227-4C767A7A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2573677"/>
            <a:ext cx="7827818" cy="2031325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En arquitectura algunas construcciones se diseñan basadas en la elipse, por ejemplo, las galerías murmurantes, si una persona esta en un foco de la galería puede murmurar y ser escuchada por otra persona que se encuentra en el otro foco, pero las demás no pueden escucharlas.  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APLICACIÓN 1: Una galería murmurante de 20m de ancho tiene focos localizados a 7m del centro. Determinar la altura de dicha galería.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AA3A3B6-A02E-4F25-8570-B30FF3AA06BF}"/>
              </a:ext>
            </a:extLst>
          </p:cNvPr>
          <p:cNvSpPr txBox="1"/>
          <p:nvPr/>
        </p:nvSpPr>
        <p:spPr>
          <a:xfrm>
            <a:off x="4572000" y="4605002"/>
            <a:ext cx="72597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pPr algn="just"/>
            <a:r>
              <a:rPr lang="es-ES" b="1" dirty="0"/>
              <a:t>APLICACIÓN 2: El planeta tierra describe una orbita elíptica alrededor del Sol donde el Sol se ubica en uno de los focos.  La excentricidad de la orbita terrestre  es </a:t>
            </a:r>
            <a:r>
              <a:rPr lang="es-ES" b="1" i="1" dirty="0"/>
              <a:t>e</a:t>
            </a:r>
            <a:r>
              <a:rPr lang="es-ES" b="1" dirty="0"/>
              <a:t>=0,017 y la longitud del eje mayor de la elipse es 149 millones de Km aproximadamente.  Encontrar la diferencia entre el eje mayor y el eje menor de la orbita de la tierra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0EE3A1D-1EED-49C0-A685-DBD58E282956}"/>
              </a:ext>
            </a:extLst>
          </p:cNvPr>
          <p:cNvSpPr txBox="1"/>
          <p:nvPr/>
        </p:nvSpPr>
        <p:spPr>
          <a:xfrm>
            <a:off x="2535382" y="339881"/>
            <a:ext cx="5860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Únete con un compañero y resuelvan en sus cuadernos estas situaciones, pongan en practica todo lo aprendido hasta el momento sobre la elipse</a:t>
            </a:r>
          </a:p>
        </p:txBody>
      </p:sp>
    </p:spTree>
    <p:extLst>
      <p:ext uri="{BB962C8B-B14F-4D97-AF65-F5344CB8AC3E}">
        <p14:creationId xmlns:p14="http://schemas.microsoft.com/office/powerpoint/2010/main" val="3448406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167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2</cp:revision>
  <dcterms:created xsi:type="dcterms:W3CDTF">2018-10-25T01:57:08Z</dcterms:created>
  <dcterms:modified xsi:type="dcterms:W3CDTF">2018-10-25T02:12:48Z</dcterms:modified>
</cp:coreProperties>
</file>