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C535A-885C-42BD-B600-75C0D1956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C88FDF-31C9-4677-B7D6-AAE486750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EAD8AD-5CF6-4316-8705-14D0BBB7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A7DD42-188C-482E-847E-9D5A0273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8C315C-B299-4714-9FFA-CE8B83D57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37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A9416-AFDD-4302-878E-7CB44C8E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591046-0E06-4A83-BC53-30B6B74B5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0B7A65-BAE2-4DCB-A987-455F5392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2606DC-D4AD-4517-B5D7-109B0D23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63314-FA57-49C1-A8C1-442DE20E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3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2D9B39-5A2C-43D3-A01F-D4032E826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5EF86D-AAED-404A-BF64-1EAD7CE2B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A41AA0-08E8-452D-A4CD-FB80A58B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BA3624-A01E-498B-9782-89BBBBA7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476D27-6283-468B-BCDB-4D95140B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7C5E-6EA3-410D-886E-BFE7C246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7B45DC-F31F-4D03-8CF9-7CAFCEEBC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0BED87-618E-4AE5-A9C3-A011971B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AAFA59-2DBD-4BA2-8CAA-E8704229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0DE0B5-CA20-4D8F-B622-0491B1BB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53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436C9-CE0F-4F29-B40B-AB01D442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20A84D-C1CF-4D64-B7CD-C1BF0CD87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29B485-2298-476D-B9A7-832CD5EA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0699DD-6BFC-4400-8016-E10E314D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F80F03-6437-4545-B6BF-AA40FBE2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29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8EF37-2A96-44E9-8B72-9F3A6E090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6D0B7-5F6B-4B10-9F5B-198962F30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E12598-B3A2-4F68-9686-E70DB5C3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9EB8C9-9BE3-4713-8DA9-32BDF543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D66F22-7F07-4EEE-8717-CEDE2487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35C7D4-728F-428B-8FD1-EA1E67FF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9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1FE100-B5EE-4311-9CB0-D6BCA07E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BD2B75-3DA1-43BB-97BA-2A9FCCF14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BDB094-9278-4354-9191-FEAFA9995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583906-0E8E-4687-9923-AC9E59889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FFAC45-9722-470B-9618-6B882584D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D7CE4B-585A-4B15-BF68-0AC7E462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6F9593-3369-491C-B729-58D1905D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F85A47-2C65-4BD6-B8BD-71BDC31D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71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7347C-536A-4356-B9AE-C5D7621D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0ABD70-D16A-4D99-97D3-538AD6E2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2E6CBC-1BB5-4B24-A811-08D11D52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935C5A-686A-4005-B5AA-4706D8D9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16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6CE5A2-9DE7-43EE-BF8D-496389FB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68E12E3-6711-47E8-90BB-A39D8269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7D502-899D-4BFB-A36D-7F042F93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0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CC4C7-131A-449C-8927-EBEB1B15C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0C576-8D41-4604-97A7-CC2B3B08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9A4CFF-3A9C-46CA-A2E6-94E92576D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2388C-DDD1-4953-A986-3630BE87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4E6BF3-32CE-4144-BCAD-D48C9B6D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2CE055-2988-43C6-88AA-2453B14E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25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6C7CE-CBEB-4611-AE5A-BFA73E18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FF8A8B-FB88-4814-B8A7-D137580C2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A93EC9-3A8C-4F6E-B804-13F973B16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1AA039-0CF5-476C-89E6-F069A959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9961B3-7B93-42F7-835F-1335DEFE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64F8D2-3B6A-4EAB-B42A-507E249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25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D8FF95-7867-4821-A4F8-AA2A5AD3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BEF54E-27CF-44A5-A318-A8E61913D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9ADC9A-6E8C-4E79-9A57-7ABEBEF49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919D-F68F-4540-9CB4-13301ECD7EA8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FC76AA-D15F-4355-805A-6056F16B6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1502D-FC55-46DB-8FCB-EF34E582D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24A8-FA9A-4C96-A7F6-C6E3DBD93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41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6B1014F-86CF-4B88-9295-3B8D0518C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0069464">
            <a:off x="350085" y="1082996"/>
            <a:ext cx="4495942" cy="1012220"/>
          </a:xfrm>
        </p:spPr>
        <p:txBody>
          <a:bodyPr>
            <a:normAutofit/>
          </a:bodyPr>
          <a:lstStyle/>
          <a:p>
            <a:r>
              <a:rPr lang="es-ES" sz="4800" b="1" dirty="0"/>
              <a:t>A PRACTICAR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EFDB0C0-205E-4E43-B22D-78EF6110569D}"/>
              </a:ext>
            </a:extLst>
          </p:cNvPr>
          <p:cNvSpPr txBox="1"/>
          <p:nvPr/>
        </p:nvSpPr>
        <p:spPr>
          <a:xfrm>
            <a:off x="2888343" y="2151727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Solicita a tu profesor la actividad practica ELEMENTOS DE LA ELIPSE y en conjunto con un compañero(a), resuelvan la actividad.</a:t>
            </a:r>
          </a:p>
          <a:p>
            <a:endParaRPr lang="es-ES" sz="2000" dirty="0"/>
          </a:p>
          <a:p>
            <a:r>
              <a:rPr lang="es-ES" sz="2000" dirty="0"/>
              <a:t>Recuerden preguntar al profesor si tienen alguna inquietud sobre </a:t>
            </a:r>
            <a:r>
              <a:rPr lang="es-ES" sz="2000"/>
              <a:t>la misma.</a:t>
            </a:r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Al finalizar la actividad entréguensela al profesor</a:t>
            </a:r>
            <a:r>
              <a:rPr lang="es-ES" dirty="0"/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12B8B18-BC91-4436-B553-A66A48E22CB0}"/>
              </a:ext>
            </a:extLst>
          </p:cNvPr>
          <p:cNvSpPr txBox="1"/>
          <p:nvPr/>
        </p:nvSpPr>
        <p:spPr>
          <a:xfrm rot="20327335">
            <a:off x="7736431" y="4998610"/>
            <a:ext cx="2936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Cuando finalicen continúen a la sección EVALUEMOS </a:t>
            </a:r>
          </a:p>
        </p:txBody>
      </p:sp>
    </p:spTree>
    <p:extLst>
      <p:ext uri="{BB962C8B-B14F-4D97-AF65-F5344CB8AC3E}">
        <p14:creationId xmlns:p14="http://schemas.microsoft.com/office/powerpoint/2010/main" val="173745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6</cp:revision>
  <dcterms:created xsi:type="dcterms:W3CDTF">2018-08-29T02:37:39Z</dcterms:created>
  <dcterms:modified xsi:type="dcterms:W3CDTF">2018-10-31T02:57:54Z</dcterms:modified>
</cp:coreProperties>
</file>