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E297F8A7-E8D7-411C-9901-ADE5E094E910}" type="datetimeFigureOut">
              <a:rPr lang="es-CO" smtClean="0"/>
              <a:t>24/08/2018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13965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E297F8A7-E8D7-411C-9901-ADE5E094E910}" type="datetimeFigureOut">
              <a:rPr lang="es-CO" smtClean="0"/>
              <a:t>24/08/2018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390050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E297F8A7-E8D7-411C-9901-ADE5E094E910}" type="datetimeFigureOut">
              <a:rPr lang="es-CO" smtClean="0"/>
              <a:t>24/08/2018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178798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E297F8A7-E8D7-411C-9901-ADE5E094E910}" type="datetimeFigureOut">
              <a:rPr lang="es-CO" smtClean="0"/>
              <a:t>24/08/2018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78527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297F8A7-E8D7-411C-9901-ADE5E094E910}" type="datetimeFigureOut">
              <a:rPr lang="es-CO" smtClean="0"/>
              <a:t>24/08/2018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205985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E297F8A7-E8D7-411C-9901-ADE5E094E910}" type="datetimeFigureOut">
              <a:rPr lang="es-CO" smtClean="0"/>
              <a:t>24/08/2018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349807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E297F8A7-E8D7-411C-9901-ADE5E094E910}" type="datetimeFigureOut">
              <a:rPr lang="es-CO" smtClean="0"/>
              <a:t>24/08/2018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269174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E297F8A7-E8D7-411C-9901-ADE5E094E910}" type="datetimeFigureOut">
              <a:rPr lang="es-CO" smtClean="0"/>
              <a:t>24/08/2018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113433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297F8A7-E8D7-411C-9901-ADE5E094E910}" type="datetimeFigureOut">
              <a:rPr lang="es-CO" smtClean="0"/>
              <a:t>24/08/2018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391940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297F8A7-E8D7-411C-9901-ADE5E094E910}" type="datetimeFigureOut">
              <a:rPr lang="es-CO" smtClean="0"/>
              <a:t>24/08/2018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289144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297F8A7-E8D7-411C-9901-ADE5E094E910}" type="datetimeFigureOut">
              <a:rPr lang="es-CO" smtClean="0"/>
              <a:t>24/08/2018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AEBD3BA-8A8A-4771-A860-A84685836D93}" type="slidenum">
              <a:rPr lang="es-CO" smtClean="0"/>
              <a:t>‹Nº›</a:t>
            </a:fld>
            <a:endParaRPr lang="es-CO"/>
          </a:p>
        </p:txBody>
      </p:sp>
    </p:spTree>
    <p:extLst>
      <p:ext uri="{BB962C8B-B14F-4D97-AF65-F5344CB8AC3E}">
        <p14:creationId xmlns:p14="http://schemas.microsoft.com/office/powerpoint/2010/main" val="1880975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7F8A7-E8D7-411C-9901-ADE5E094E910}" type="datetimeFigureOut">
              <a:rPr lang="es-CO" smtClean="0"/>
              <a:t>24/08/2018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BD3BA-8A8A-4771-A860-A84685836D93}" type="slidenum">
              <a:rPr lang="es-CO" smtClean="0"/>
              <a:t>‹Nº›</a:t>
            </a:fld>
            <a:endParaRPr lang="es-CO"/>
          </a:p>
        </p:txBody>
      </p:sp>
    </p:spTree>
    <p:extLst>
      <p:ext uri="{BB962C8B-B14F-4D97-AF65-F5344CB8AC3E}">
        <p14:creationId xmlns:p14="http://schemas.microsoft.com/office/powerpoint/2010/main" val="1293171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CONSTSECCCONICAS.mp4"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889827" y="859498"/>
            <a:ext cx="8113485" cy="1655762"/>
          </a:xfrm>
        </p:spPr>
        <p:txBody>
          <a:bodyPr>
            <a:noAutofit/>
          </a:bodyPr>
          <a:lstStyle/>
          <a:p>
            <a:r>
              <a:rPr lang="es-ES" sz="2800" b="1" dirty="0"/>
              <a:t>Con tu compañero(a) y orientados por el video ubicado debajo de la imagen, realizaran la construcción de las secciones cónicas (usen los materiales entregados por el profesor),  cuando realicen los diferentes cortes, utilizaran el octavo de cartulina para realizar los dibujos de las figuras que con cada corte obtuvieron, escriban el nombre de cada figura obtenida y en que situaciones (elementos, objetos, etc.) las han visto, cuando terminen peguen la actividad en la pared.</a:t>
            </a:r>
          </a:p>
          <a:p>
            <a:r>
              <a:rPr lang="es-ES" sz="2800" b="1" dirty="0"/>
              <a:t>Para esta actividad tienen 40 min</a:t>
            </a:r>
            <a:endParaRPr lang="es-CO" sz="28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697" y="859498"/>
            <a:ext cx="3347130" cy="3553278"/>
          </a:xfrm>
          <a:prstGeom prst="rect">
            <a:avLst/>
          </a:prstGeom>
        </p:spPr>
      </p:pic>
      <p:sp>
        <p:nvSpPr>
          <p:cNvPr id="2" name="CuadroTexto 1"/>
          <p:cNvSpPr txBox="1"/>
          <p:nvPr/>
        </p:nvSpPr>
        <p:spPr>
          <a:xfrm>
            <a:off x="8120419" y="5841242"/>
            <a:ext cx="3684894" cy="707886"/>
          </a:xfrm>
          <a:prstGeom prst="rect">
            <a:avLst/>
          </a:prstGeom>
          <a:solidFill>
            <a:srgbClr val="FF0000"/>
          </a:solidFill>
        </p:spPr>
        <p:txBody>
          <a:bodyPr wrap="square" rtlCol="0">
            <a:spAutoFit/>
          </a:bodyPr>
          <a:lstStyle/>
          <a:p>
            <a:pPr algn="ctr"/>
            <a:r>
              <a:rPr lang="es-CO" sz="2000" b="1" dirty="0"/>
              <a:t>Continúen en la ruta </a:t>
            </a:r>
            <a:r>
              <a:rPr lang="es-CO" sz="2000" b="1"/>
              <a:t>hacia HISTORIA-DEFINICION en la AHD</a:t>
            </a:r>
            <a:endParaRPr lang="es-CO" sz="2000" b="1" dirty="0"/>
          </a:p>
        </p:txBody>
      </p:sp>
      <p:sp>
        <p:nvSpPr>
          <p:cNvPr id="5" name="CuadroTexto 4">
            <a:extLst>
              <a:ext uri="{FF2B5EF4-FFF2-40B4-BE49-F238E27FC236}">
                <a16:creationId xmlns:a16="http://schemas.microsoft.com/office/drawing/2014/main" id="{EF166AFD-B898-44E4-A64B-AC044AC8727D}"/>
              </a:ext>
            </a:extLst>
          </p:cNvPr>
          <p:cNvSpPr txBox="1"/>
          <p:nvPr/>
        </p:nvSpPr>
        <p:spPr>
          <a:xfrm>
            <a:off x="967408" y="4823791"/>
            <a:ext cx="2743200" cy="369332"/>
          </a:xfrm>
          <a:prstGeom prst="rect">
            <a:avLst/>
          </a:prstGeom>
          <a:noFill/>
        </p:spPr>
        <p:txBody>
          <a:bodyPr wrap="square" rtlCol="0">
            <a:spAutoFit/>
          </a:bodyPr>
          <a:lstStyle/>
          <a:p>
            <a:r>
              <a:rPr lang="es-ES" dirty="0"/>
              <a:t>Video </a:t>
            </a:r>
            <a:r>
              <a:rPr lang="es-ES" dirty="0">
                <a:hlinkClick r:id="rId3" action="ppaction://hlinkfile"/>
              </a:rPr>
              <a:t>CONTSSECCCONICAS</a:t>
            </a:r>
            <a:endParaRPr lang="es-ES" dirty="0"/>
          </a:p>
        </p:txBody>
      </p:sp>
    </p:spTree>
    <p:extLst>
      <p:ext uri="{BB962C8B-B14F-4D97-AF65-F5344CB8AC3E}">
        <p14:creationId xmlns:p14="http://schemas.microsoft.com/office/powerpoint/2010/main" val="1308878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105</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 Campuzano Perez</dc:creator>
  <cp:lastModifiedBy>Familia Campuzano Pérez</cp:lastModifiedBy>
  <cp:revision>7</cp:revision>
  <dcterms:created xsi:type="dcterms:W3CDTF">2018-05-01T11:26:42Z</dcterms:created>
  <dcterms:modified xsi:type="dcterms:W3CDTF">2018-08-25T05:04:02Z</dcterms:modified>
</cp:coreProperties>
</file>