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0C8FC1-8D74-4184-AEAC-26D43D16CC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1A5C673-495B-447E-B6AB-FC3E8EA541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D57BFF-EB22-4102-B28B-66918410B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CA04-179A-451D-A6CB-28003F22A814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ED16CA-9BDF-41C1-81F9-78AA64397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D321B3-0AA6-4FAD-8283-0F7D38FDC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BACB-0C26-4644-9D3C-D8615D990B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778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B74936-B39A-44F1-8AF4-ADFAB4401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C1568BA-6702-438B-8C28-33B3536157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78E02F-AE2F-409C-B960-B04B20D33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CA04-179A-451D-A6CB-28003F22A814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1CE80D-AF62-46AC-BB6A-D8A61B5D6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17ABC6-E381-4836-9161-D934D1A9C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BACB-0C26-4644-9D3C-D8615D990B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0096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4BF81D5-014F-4A07-A62F-7AB59B7A81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E1200A-5A7D-48B5-82A7-1F4E49AA1C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9B37492-1BF1-49DB-AB26-B837721BA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CA04-179A-451D-A6CB-28003F22A814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7A055A-30E3-4265-94F9-CC890D2A9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FB7565-81D3-45F8-9877-BF3C0A7CF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BACB-0C26-4644-9D3C-D8615D990B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3138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B0851A-919A-4EA1-B0B0-B6490B159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0764EC-C9E7-49BB-955B-C74D0EC75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691BF3-56E5-4586-A9A4-ACCC36CC9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CA04-179A-451D-A6CB-28003F22A814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7BA91D-27CE-438A-B1C4-CB16CFC97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0412F2-36A9-483F-9638-17E4A9567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BACB-0C26-4644-9D3C-D8615D990B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4236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96A920-BAB7-499E-B0DF-0926296CC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CDDF985-F9C1-4F7F-B52E-E16B286CBC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A1A869-B900-493C-A363-43E9A2E94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CA04-179A-451D-A6CB-28003F22A814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F6EA80-1554-4408-93B6-5C6679D9D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A36865-AE4E-4F56-A098-39AE19EBC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BACB-0C26-4644-9D3C-D8615D990B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713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EFF351-9E00-4E73-B6B4-315BA8029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E2BAE8-0197-460B-BD79-9C936BA9D6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05A36DC-A0CB-4F2C-9AD4-B3417DE62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C17F390-2FBC-4274-BCBC-2AAC34D00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CA04-179A-451D-A6CB-28003F22A814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732081E-164F-40DB-8CCF-51ADE158E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5150A6D-91EA-4B54-B4FC-F13E3CD12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BACB-0C26-4644-9D3C-D8615D990B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210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0C33BC-01E9-46F6-B47C-E93635CC7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41FE442-CC4C-4D0D-B63A-1088AAE34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17C5D6C-0363-4A79-964D-F07B2F4CEC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88ADB82-1494-450C-840F-897582962A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30CB8E7-4BC4-4123-A25A-122BA41F06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9A0440B-FE01-468B-8D0F-D990023ED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CA04-179A-451D-A6CB-28003F22A814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673E0C4-BDD4-416B-9EC1-6CDF76919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DAF2C52-1E65-438D-B5A5-07E814A13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BACB-0C26-4644-9D3C-D8615D990B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5407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4774A6-0C8A-44A9-B3F5-7357D7BDF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424742A-EE88-4BE8-A9AD-6CAC0FC41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CA04-179A-451D-A6CB-28003F22A814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BE72124-546A-4924-A7BC-76D24F6EE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770C7DE-3FB8-4B8C-BBC7-277980E84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BACB-0C26-4644-9D3C-D8615D990B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0923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D6D7014-2EC2-478C-AB34-11754ED8D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CA04-179A-451D-A6CB-28003F22A814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2C2B232-97EA-4ACB-8389-55328D543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1F84C80-E46C-4EE1-A852-66C0FFA99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BACB-0C26-4644-9D3C-D8615D990B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083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3130B1-0B99-449F-BB07-4370578E3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81C04C-C042-443D-AA1E-EE6FE474E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E73F2BB-9374-4703-8B27-5BC8D4B463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C8658F3-5443-416C-9BEA-9F48286AC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CA04-179A-451D-A6CB-28003F22A814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6597963-A84F-4AC9-BBD1-9F4CC7E52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682D768-16FF-4B7F-955B-6E3CB25A7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BACB-0C26-4644-9D3C-D8615D990B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3475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911110-1B8B-46C9-BAF8-54568840C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E85A84E-761C-4DDC-81BF-08CDC41721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7244D-5FB1-45D9-A16E-AB19CFBBDC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965368B-028A-40E6-8C2F-8A3C2CA8E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CA04-179A-451D-A6CB-28003F22A814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F5EF6EF-0F6E-489F-B205-A39A6BBBE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BECC7A-53AA-4F1D-9699-5D2A5CC33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BACB-0C26-4644-9D3C-D8615D990B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1348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214FE5F-CA72-4D0D-AF7F-BA7A623DD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8C4629-3D50-4F5C-A109-E58E4A581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348578-7B66-491F-9313-33C8153DE4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ECA04-179A-451D-A6CB-28003F22A814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071A18-F1F0-45C0-8949-B249C2C529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4F08B3-1674-46F8-9775-F0A64DCD05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DBACB-0C26-4644-9D3C-D8615D990B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2854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lperez@utp.edu.co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CBF83431-BB14-4474-92D2-D127C57E0957}"/>
              </a:ext>
            </a:extLst>
          </p:cNvPr>
          <p:cNvSpPr txBox="1"/>
          <p:nvPr/>
        </p:nvSpPr>
        <p:spPr>
          <a:xfrm>
            <a:off x="4808846" y="406400"/>
            <a:ext cx="6982691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Si presentaste dificultades al realizar tu evaluación, dediquemos un poco mas de tiempo para afianzar estos conceptos aprendidos a través de esta ruta de aprendizaje.</a:t>
            </a:r>
          </a:p>
          <a:p>
            <a:pPr algn="ctr"/>
            <a:endParaRPr lang="es-ES" sz="2400" b="1" dirty="0"/>
          </a:p>
          <a:p>
            <a:pPr algn="ctr"/>
            <a:r>
              <a:rPr lang="es-ES" sz="2800" b="1" dirty="0"/>
              <a:t>ACTIVIDAD DE AFIANZAMIENTO 1:  </a:t>
            </a:r>
            <a:r>
              <a:rPr lang="es-ES" sz="2400" b="1" dirty="0"/>
              <a:t>Verás el </a:t>
            </a:r>
            <a:r>
              <a:rPr lang="es-ES" sz="2400" b="1"/>
              <a:t>video adjunto </a:t>
            </a:r>
            <a:r>
              <a:rPr lang="es-ES" sz="2400" b="1" dirty="0"/>
              <a:t>para repasar elementos y grafica de una elipse</a:t>
            </a:r>
          </a:p>
          <a:p>
            <a:pPr algn="ctr"/>
            <a:endParaRPr lang="es-ES" sz="2400" b="1" dirty="0"/>
          </a:p>
          <a:p>
            <a:pPr algn="ctr"/>
            <a:r>
              <a:rPr lang="es-ES" sz="2800" b="1" dirty="0"/>
              <a:t>ACTIVIDAD DE AFIANZAMIENTO 2: </a:t>
            </a:r>
            <a:r>
              <a:rPr lang="es-ES" sz="2400" b="1" dirty="0"/>
              <a:t> Enviarás la evaluación presentada, a tu correo y en casa la resolverás (utiliza toda la información que has recolectado a través de esta ruta de aprendizaje), y antes de la siguiente clase la enviaras al correo </a:t>
            </a:r>
            <a:r>
              <a:rPr lang="es-ES" sz="2400" b="1" dirty="0">
                <a:hlinkClick r:id="rId2"/>
              </a:rPr>
              <a:t>lperez@utp.edu.co</a:t>
            </a:r>
            <a:r>
              <a:rPr lang="es-ES" sz="2400" b="1" dirty="0"/>
              <a:t> </a:t>
            </a:r>
          </a:p>
          <a:p>
            <a:pPr algn="ctr"/>
            <a:endParaRPr lang="es-ES" sz="2400" b="1" dirty="0"/>
          </a:p>
          <a:p>
            <a:pPr algn="ctr"/>
            <a:endParaRPr lang="es-ES" sz="2400" b="1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3FCFC2F-136E-44EB-BCB3-55478E62FD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54" y="1368083"/>
            <a:ext cx="4121833" cy="4121833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C311A439-3A8C-45BE-BCDD-8625E86AB3D4}"/>
              </a:ext>
            </a:extLst>
          </p:cNvPr>
          <p:cNvSpPr txBox="1"/>
          <p:nvPr/>
        </p:nvSpPr>
        <p:spPr>
          <a:xfrm>
            <a:off x="9158514" y="5934670"/>
            <a:ext cx="3033486" cy="92333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Al cumplir este objetivo continua a la AUTOEVALUACION</a:t>
            </a:r>
          </a:p>
        </p:txBody>
      </p:sp>
    </p:spTree>
    <p:extLst>
      <p:ext uri="{BB962C8B-B14F-4D97-AF65-F5344CB8AC3E}">
        <p14:creationId xmlns:p14="http://schemas.microsoft.com/office/powerpoint/2010/main" val="14883841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103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Familia Campuzano Pérez</dc:creator>
  <cp:lastModifiedBy>Familia Campuzano Pérez</cp:lastModifiedBy>
  <cp:revision>4</cp:revision>
  <dcterms:created xsi:type="dcterms:W3CDTF">2018-08-29T22:40:09Z</dcterms:created>
  <dcterms:modified xsi:type="dcterms:W3CDTF">2018-11-07T02:08:21Z</dcterms:modified>
</cp:coreProperties>
</file>