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BF1DB-1D64-4795-B31B-E03C0BFA1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6F5B38-98C8-41B3-A8D2-9B2568B28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6D8C2E-9498-46BE-9E34-9B4CCF49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448CCD-D8A5-4B50-80D1-07C5CA08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CB0BB3-D088-4630-A790-D581A06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78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C2D78-A2BA-4716-B367-76152D5B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9CF1E9-57A7-4068-A09C-C06F8F17A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CC343-1DE6-44A6-A615-D370C01C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AA182-502B-4ABE-BA78-EA1F628C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25E69D-3838-499D-A58E-C1D9E9F1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01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B866DE-4080-4DAB-8AB1-36FFBB80A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DA2C3A-84BD-4016-A61D-EF9CD3295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B8530-717A-4D2E-8931-4D095786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7F2DC7-4DF9-4681-9FCA-DD9D29EB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651BB8-0008-49E3-B42D-CEDB3B53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06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89BC7-40A2-427C-9882-94B8C40C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563BD-4AE0-4F74-A589-E7A481EF6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141100-F178-49CC-A1BA-96354037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3EBD8-897C-4668-92DB-94A35EF3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24D11C-12C8-4025-87CF-A851C2934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02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8A349-25BD-4241-B7F4-AEEE6C2D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F90E4D-96B5-4894-987D-18A7868A7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B7086F-500D-49F5-A6D0-32F8C63C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13EFA4-B627-4DA8-91AA-C9532A9A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0EB288-5330-4FF5-9AC2-64C78BC1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66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16E32-8C22-4BF0-9CB1-D7BB27B5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1A8BCF-EAA0-4A97-BFB9-9B44D94D5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377774-FE27-48BD-9024-068E7C8ED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B16F7B-A25C-45AF-96F5-A5B14386C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ADCD9E-0DA4-420C-B015-62A6D74E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C42B68-41A5-4465-B36F-9582EEDD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29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17252-E4E5-4CD1-931F-3FAEF4861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22A85F-2795-4CFD-A544-736798B25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0225AC-F5D9-4208-8039-2A6736290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8459C1-3D38-4028-B158-2BDED5CE2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EEB2CA-AAAC-4619-95D7-C5B63D29A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B2C98C-47C2-4566-9ED6-3DF677AB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C0BA2C-425D-4F03-BE65-386259D1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E43EF7C-5160-42F7-9079-D83BF192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26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696F6-F02D-483F-96CB-7CC031AE9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28F80A-01A2-4800-BE66-83AA4E0B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15E586-72B6-4838-A271-172F1587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1ADD3A-958C-4BC8-9C55-ECD85A2C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22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05FAC4-E336-48E3-8BBA-40F5D1CC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A498F0-453F-49C3-9E72-86C384EE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EBF123-BE4B-4976-9E88-07538939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04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21D17-5674-451B-915A-D9A9C0D34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F1ED84-46D0-4ACE-B032-B97AA943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8D6D1A-FC61-4FF2-906E-93291B903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FB91BD-C649-4658-A736-E982A4A6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F96935-5A86-457E-966F-9FB2DBFA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1A61E2-7301-4718-97B2-A4260647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85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BD4E8-18C6-403F-BF48-B0A62D82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102B86-CC66-406B-84A6-32399DD3F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3C9DAE-7B64-4997-87E3-FCB6CB61D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9BCAB2-2B76-40BB-9798-46D91D96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443DB4-D434-421F-98A4-C3BBC4E3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2FB257-7116-4C2C-BBFD-ED25CC3F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83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36AD23-EDB9-4F31-82B5-D9BB56B7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EBF0AF-D8D3-4C34-8E82-3E0B9644F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A6A171-77E4-4312-906B-B24F1C6AD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FD1F-077B-4BBE-B946-9C010FE81040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AD8D5-3A6F-4550-A6B3-24FF55C25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F93F5-13C4-49B7-A6F1-F65FCAD1E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192-66E3-4F9D-9489-A0A32AFFF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2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F509E9-ED53-4BBA-9C01-0C9DC9E7F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6145" y="334611"/>
            <a:ext cx="8250711" cy="2062225"/>
          </a:xfrm>
        </p:spPr>
        <p:txBody>
          <a:bodyPr>
            <a:noAutofit/>
          </a:bodyPr>
          <a:lstStyle/>
          <a:p>
            <a:r>
              <a:rPr lang="es-ES" b="1" dirty="0"/>
              <a:t>Has iniciado tu recorrido por esta ruta. A través de ella profundizaras aun mas en el tema de la elipse.</a:t>
            </a:r>
          </a:p>
          <a:p>
            <a:r>
              <a:rPr lang="es-ES" b="1" dirty="0"/>
              <a:t>¡Animo! Realiza con detenimiento cada una de las actividades.</a:t>
            </a:r>
          </a:p>
          <a:p>
            <a:r>
              <a:rPr lang="es-ES" b="1" dirty="0"/>
              <a:t>No olvides que tu participación es importante cuando se realicen actividades en conjunto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4C2D12B-10E9-42CD-8A69-CB1A0378ABA3}"/>
              </a:ext>
            </a:extLst>
          </p:cNvPr>
          <p:cNvSpPr txBox="1"/>
          <p:nvPr/>
        </p:nvSpPr>
        <p:spPr>
          <a:xfrm>
            <a:off x="346365" y="2396836"/>
            <a:ext cx="5167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Recuerda llamar a tu profesor si necesitas ayuda en tu recorrido o resolver alguna inquietud sobre los temas que vas trabajando.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431D0E-84DE-4600-AF3B-9EC60A82C7F8}"/>
              </a:ext>
            </a:extLst>
          </p:cNvPr>
          <p:cNvSpPr txBox="1"/>
          <p:nvPr/>
        </p:nvSpPr>
        <p:spPr>
          <a:xfrm>
            <a:off x="6720113" y="4069540"/>
            <a:ext cx="53267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El éxito no es un accidente. Es trabajo duro, perseverancia, aprendizaje, estudio, sacrificio y sobre todo, amor por lo que estas haciendo o aprendiendo a hacer</a:t>
            </a:r>
            <a:r>
              <a:rPr lang="es-ES" sz="2000" dirty="0"/>
              <a:t>.</a:t>
            </a:r>
          </a:p>
          <a:p>
            <a:pPr algn="r"/>
            <a:r>
              <a:rPr lang="es-ES" sz="2000" dirty="0"/>
              <a:t>Pelé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86FD5BC-166B-40F5-A54A-57DA2C9E7727}"/>
              </a:ext>
            </a:extLst>
          </p:cNvPr>
          <p:cNvSpPr txBox="1"/>
          <p:nvPr/>
        </p:nvSpPr>
        <p:spPr>
          <a:xfrm>
            <a:off x="7668820" y="6061724"/>
            <a:ext cx="4378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Continua a la sección </a:t>
            </a:r>
          </a:p>
          <a:p>
            <a:pPr algn="ctr"/>
            <a:r>
              <a:rPr lang="es-ES" b="1" dirty="0"/>
              <a:t>DEDUCCION DE LA ECUACION DE LA ELIPSE CON CENTRO EN EL ORIGEN</a:t>
            </a:r>
          </a:p>
        </p:txBody>
      </p:sp>
    </p:spTree>
    <p:extLst>
      <p:ext uri="{BB962C8B-B14F-4D97-AF65-F5344CB8AC3E}">
        <p14:creationId xmlns:p14="http://schemas.microsoft.com/office/powerpoint/2010/main" val="1569053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5</cp:revision>
  <dcterms:created xsi:type="dcterms:W3CDTF">2018-08-29T03:22:59Z</dcterms:created>
  <dcterms:modified xsi:type="dcterms:W3CDTF">2018-10-31T03:10:16Z</dcterms:modified>
</cp:coreProperties>
</file>