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73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962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492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1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003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27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1116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002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499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653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029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19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84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4408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8357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166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255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46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6239F3-3E60-488F-9162-3A8A9BA5F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1311" y="1273808"/>
            <a:ext cx="6258046" cy="1261047"/>
          </a:xfrm>
        </p:spPr>
        <p:txBody>
          <a:bodyPr>
            <a:normAutofit/>
          </a:bodyPr>
          <a:lstStyle/>
          <a:p>
            <a:pPr algn="ctr"/>
            <a:r>
              <a:rPr lang="es-P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PRINCIPALES RAZAS DE PRODUCCIÓN DE LECHE</a:t>
            </a:r>
            <a:endParaRPr lang="es-P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F679CAC-D91C-459A-B84F-E65536C8D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4570" y="3038355"/>
            <a:ext cx="4739499" cy="3819645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s-P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de varios colores, que van desde el gris claro a color ratón hasta un cervuno muy oscuro, casi negro.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CONFORMACIÓN</a:t>
            </a:r>
            <a:r>
              <a:rPr lang="es-P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P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raza más pequeña. Extremidades  delgadas pero no flacas, bien aplomadas con esqueleto fuerte pero firme.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TAMAÑO</a:t>
            </a:r>
            <a:r>
              <a:rPr lang="es-P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su talla va de 1.15 a 1.20 </a:t>
            </a:r>
            <a:r>
              <a:rPr lang="es-P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mts</a:t>
            </a:r>
            <a:r>
              <a:rPr lang="es-P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alzada, pesan de 450 a 450 kg.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ASPECTOS</a:t>
            </a:r>
            <a:r>
              <a:rPr lang="es-P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A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PRODUCTIVOS</a:t>
            </a:r>
            <a:r>
              <a:rPr lang="es-P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 nacer varían entre 20 40 y 25kg, con gestaciones promedios de 278 días, inferior a las demás razas.</a:t>
            </a:r>
          </a:p>
          <a:p>
            <a:pPr>
              <a:buClr>
                <a:schemeClr val="tx1"/>
              </a:buClr>
            </a:pPr>
            <a:endParaRPr lang="es-PA" dirty="0" smtClean="0">
              <a:solidFill>
                <a:schemeClr val="tx1"/>
              </a:solidFill>
            </a:endParaRPr>
          </a:p>
          <a:p>
            <a:pPr marL="342900" indent="-342900">
              <a:buAutoNum type="alphaLcPeriod"/>
            </a:pPr>
            <a:endParaRPr lang="es-PA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PA" dirty="0" smtClean="0"/>
          </a:p>
          <a:p>
            <a:pPr marL="342900" indent="-342900">
              <a:buAutoNum type="alphaLcPeriod"/>
            </a:pPr>
            <a:endParaRPr lang="es-PA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5A98756-4C1F-4961-9D5A-83996AF16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29" y="135076"/>
            <a:ext cx="11516141" cy="987287"/>
          </a:xfrm>
          <a:prstGeom prst="rect">
            <a:avLst/>
          </a:prstGeom>
        </p:spPr>
      </p:pic>
      <p:sp>
        <p:nvSpPr>
          <p:cNvPr id="6" name="Flecha abajo 5"/>
          <p:cNvSpPr/>
          <p:nvPr/>
        </p:nvSpPr>
        <p:spPr>
          <a:xfrm rot="16200000">
            <a:off x="5535621" y="3584265"/>
            <a:ext cx="1028157" cy="1466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CuadroTexto 8"/>
          <p:cNvSpPr txBox="1"/>
          <p:nvPr/>
        </p:nvSpPr>
        <p:spPr>
          <a:xfrm>
            <a:off x="957135" y="2687654"/>
            <a:ext cx="2642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JERSEY</a:t>
            </a:r>
            <a:endParaRPr lang="es-P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965310" y="2624263"/>
            <a:ext cx="2685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CARACTERISTICAS </a:t>
            </a:r>
            <a:endParaRPr lang="es-P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486" y="3280517"/>
            <a:ext cx="3306499" cy="207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50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/>
      <p:bldP spid="11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1066</TotalTime>
  <Words>97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Times New Roman</vt:lpstr>
      <vt:lpstr>Wingdings</vt:lpstr>
      <vt:lpstr>Wingdings 3</vt:lpstr>
      <vt:lpstr>Espiral</vt:lpstr>
      <vt:lpstr>PRINCIPALES RAZAS DE PRODUCCIÓN DE LECHE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FULVIA ESTHER</dc:creator>
  <cp:lastModifiedBy>Lourdes Escudé</cp:lastModifiedBy>
  <cp:revision>110</cp:revision>
  <dcterms:created xsi:type="dcterms:W3CDTF">2020-04-26T23:03:58Z</dcterms:created>
  <dcterms:modified xsi:type="dcterms:W3CDTF">2020-05-03T00:57:19Z</dcterms:modified>
</cp:coreProperties>
</file>