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72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4962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492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1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003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27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1116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002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1499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653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029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19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84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4408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8357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166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9255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463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F679CAC-D91C-459A-B84F-E65536C8D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5263" y="1981218"/>
            <a:ext cx="5218808" cy="4126505"/>
          </a:xfrm>
        </p:spPr>
        <p:txBody>
          <a:bodyPr>
            <a:normAutofit fontScale="62500" lnSpcReduction="20000"/>
          </a:bodyPr>
          <a:lstStyle/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van 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desde el pardo claro plateado hasta el oscuro, pero también es muy frecuente el café.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CONFORMACIÓN</a:t>
            </a:r>
            <a:r>
              <a:rPr lang="es-PA" sz="3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cabeza mediana con frente larga, orejas de tamaño pequeñas, ubre grande y piel fina.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TAMAÑO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pesan de 500 a 700 kg y altura de 1.35 </a:t>
            </a:r>
            <a:r>
              <a:rPr lang="es-PA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mts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ASPECTOS</a:t>
            </a:r>
            <a:r>
              <a:rPr lang="es-PA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PRODUCTIVOS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al nacer pesan entre 40 y 45kg, grandes productoras de leche, con gestaciones promedios de 289 días.</a:t>
            </a:r>
          </a:p>
          <a:p>
            <a:pPr>
              <a:buClr>
                <a:schemeClr val="tx1"/>
              </a:buClr>
            </a:pPr>
            <a:endParaRPr lang="es-PA" sz="3400" dirty="0" smtClean="0">
              <a:solidFill>
                <a:schemeClr val="tx1"/>
              </a:solidFill>
            </a:endParaRPr>
          </a:p>
          <a:p>
            <a:pPr marL="342900" indent="-342900">
              <a:buAutoNum type="alphaLcPeriod"/>
            </a:pPr>
            <a:endParaRPr lang="es-PA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PA" dirty="0" smtClean="0"/>
          </a:p>
          <a:p>
            <a:pPr marL="342900" indent="-342900">
              <a:buAutoNum type="alphaLcPeriod"/>
            </a:pPr>
            <a:endParaRPr lang="es-PA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5A98756-4C1F-4961-9D5A-83996AF16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29" y="135076"/>
            <a:ext cx="11516141" cy="987287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672233" y="1304843"/>
            <a:ext cx="2685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CARACTERISTICAS </a:t>
            </a:r>
            <a:endParaRPr lang="es-P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9" y="1891328"/>
            <a:ext cx="6037385" cy="41003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2765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1069</TotalTime>
  <Words>77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Times New Roman</vt:lpstr>
      <vt:lpstr>Wingdings</vt:lpstr>
      <vt:lpstr>Wingdings 3</vt:lpstr>
      <vt:lpstr>Espiral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FULVIA ESTHER</dc:creator>
  <cp:lastModifiedBy>Lourdes Escudé</cp:lastModifiedBy>
  <cp:revision>111</cp:revision>
  <dcterms:created xsi:type="dcterms:W3CDTF">2020-04-26T23:03:58Z</dcterms:created>
  <dcterms:modified xsi:type="dcterms:W3CDTF">2020-05-03T01:42:27Z</dcterms:modified>
</cp:coreProperties>
</file>