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5087A7-B39E-4631-89DF-BC62AEAEB0FC}" type="datetimeFigureOut">
              <a:rPr lang="es-MX" smtClean="0"/>
              <a:t>28/05/2020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FEC1AF-3F52-4FC6-A38F-10DC402C6520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914400"/>
            <a:ext cx="5105400" cy="1267968"/>
          </a:xfrm>
        </p:spPr>
        <p:txBody>
          <a:bodyPr/>
          <a:lstStyle/>
          <a:p>
            <a:r>
              <a:rPr lang="es-MX" sz="6600" dirty="0" smtClean="0"/>
              <a:t>Motivación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048000"/>
            <a:ext cx="5114778" cy="1101248"/>
          </a:xfrm>
        </p:spPr>
        <p:txBody>
          <a:bodyPr/>
          <a:lstStyle/>
          <a:p>
            <a:pPr algn="ctr"/>
            <a:r>
              <a:rPr lang="es-MX" dirty="0" smtClean="0"/>
              <a:t>Es una llave </a:t>
            </a:r>
            <a:r>
              <a:rPr lang="es-MX" dirty="0" err="1" smtClean="0"/>
              <a:t>escencial</a:t>
            </a:r>
            <a:r>
              <a:rPr lang="es-MX" dirty="0" smtClean="0"/>
              <a:t> para la supervivencia básica (fisiológica y </a:t>
            </a:r>
            <a:r>
              <a:rPr lang="es-MX" dirty="0" err="1" smtClean="0"/>
              <a:t>psiquico</a:t>
            </a:r>
            <a:r>
              <a:rPr lang="es-MX" dirty="0" smtClean="0"/>
              <a:t>).</a:t>
            </a:r>
            <a:endParaRPr lang="es-MX" dirty="0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38800" y="685800"/>
            <a:ext cx="609600" cy="6096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276600" y="4800600"/>
            <a:ext cx="5114778" cy="6096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s-MX" dirty="0" smtClean="0"/>
              <a:t>Es el primer recurso pedagógico.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62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efectos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impulso , la obsesión o deseo de alcanzar metas específicas.</a:t>
            </a:r>
          </a:p>
          <a:p>
            <a:r>
              <a:rPr lang="es-MX" dirty="0" smtClean="0"/>
              <a:t>Si la motivación  es positiva optimizamos nuestra salud física y mental.</a:t>
            </a:r>
          </a:p>
          <a:p>
            <a:r>
              <a:rPr lang="es-MX" dirty="0" smtClean="0"/>
              <a:t>Si la motivación es negativa tendremos complicaciones, emociones negativas, carencia de valor, frustración y descontento.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311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255488" cy="1362075"/>
          </a:xfrm>
        </p:spPr>
        <p:txBody>
          <a:bodyPr/>
          <a:lstStyle/>
          <a:p>
            <a:pPr algn="ctr"/>
            <a:r>
              <a:rPr lang="es-MX" dirty="0" smtClean="0"/>
              <a:t>Factores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39624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Edad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Sexo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Inteligencia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Situación social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Rasgo de la persona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Energía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MX" sz="2800" dirty="0" smtClean="0"/>
              <a:t>Personalidad de cada alumno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39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79</Words>
  <Application>Microsoft Office PowerPoint</Application>
  <PresentationFormat>On-screen Show (4:3)</PresentationFormat>
  <Paragraphs>17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Motivación</vt:lpstr>
      <vt:lpstr>efectos</vt:lpstr>
      <vt:lpstr>Factores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</dc:title>
  <dc:creator>GATEWAY</dc:creator>
  <cp:lastModifiedBy>GATEWAY</cp:lastModifiedBy>
  <cp:revision>7</cp:revision>
  <dcterms:created xsi:type="dcterms:W3CDTF">2020-05-28T02:16:06Z</dcterms:created>
  <dcterms:modified xsi:type="dcterms:W3CDTF">2020-05-28T07:57:37Z</dcterms:modified>
</cp:coreProperties>
</file>