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66" r:id="rId2"/>
    <p:sldId id="258" r:id="rId3"/>
    <p:sldId id="257" r:id="rId4"/>
    <p:sldId id="261" r:id="rId5"/>
    <p:sldId id="260" r:id="rId6"/>
    <p:sldId id="259"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3904263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65098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35884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282235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1772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2826284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173183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05313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8152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19CEE61-CD2C-468E-865F-E3A0E83FF8C0}"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81382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9CEE61-CD2C-468E-865F-E3A0E83FF8C0}"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37719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19CEE61-CD2C-468E-865F-E3A0E83FF8C0}"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192804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19CEE61-CD2C-468E-865F-E3A0E83FF8C0}"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212148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CEE61-CD2C-468E-865F-E3A0E83FF8C0}"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267356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19CEE61-CD2C-468E-865F-E3A0E83FF8C0}"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382694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19CEE61-CD2C-468E-865F-E3A0E83FF8C0}"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ACB19-EBF1-43DB-B38B-34235D98CA37}" type="slidenum">
              <a:rPr lang="en-US" smtClean="0"/>
              <a:t>‹Nº›</a:t>
            </a:fld>
            <a:endParaRPr lang="en-US"/>
          </a:p>
        </p:txBody>
      </p:sp>
    </p:spTree>
    <p:extLst>
      <p:ext uri="{BB962C8B-B14F-4D97-AF65-F5344CB8AC3E}">
        <p14:creationId xmlns:p14="http://schemas.microsoft.com/office/powerpoint/2010/main" val="599566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9CEE61-CD2C-468E-865F-E3A0E83FF8C0}" type="datetimeFigureOut">
              <a:rPr lang="en-US" smtClean="0"/>
              <a:t>5/15/2020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D6ACB19-EBF1-43DB-B38B-34235D98CA37}" type="slidenum">
              <a:rPr lang="en-US" smtClean="0"/>
              <a:t>‹Nº›</a:t>
            </a:fld>
            <a:endParaRPr lang="en-US"/>
          </a:p>
        </p:txBody>
      </p:sp>
    </p:spTree>
    <p:extLst>
      <p:ext uri="{BB962C8B-B14F-4D97-AF65-F5344CB8AC3E}">
        <p14:creationId xmlns:p14="http://schemas.microsoft.com/office/powerpoint/2010/main" val="997418682"/>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0 Imagen"/>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70635" y="936532"/>
            <a:ext cx="934416" cy="9855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112" y="879107"/>
            <a:ext cx="817218" cy="104298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1738104" y="1209932"/>
            <a:ext cx="9543912"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s-ES" sz="2000" b="1" dirty="0" smtClean="0">
                <a:latin typeface="Arial" panose="020B0604020202020204" pitchFamily="34" charset="0"/>
                <a:cs typeface="Arial" panose="020B0604020202020204" pitchFamily="34" charset="0"/>
              </a:rPr>
              <a:t>INSTITUTO ESTATAL DE EDUCACIÓN PUBLICA DEL ESTADO DE OAXACA</a:t>
            </a:r>
          </a:p>
          <a:p>
            <a:r>
              <a:rPr lang="es-ES" sz="2000" b="1" dirty="0" smtClean="0">
                <a:latin typeface="Arial" panose="020B0604020202020204" pitchFamily="34" charset="0"/>
                <a:cs typeface="Arial" panose="020B0604020202020204" pitchFamily="34" charset="0"/>
              </a:rPr>
              <a:t>ESCUELA NORMAL BILINGÜE INTERCULTURAL DE OAXACA</a:t>
            </a:r>
          </a:p>
          <a:p>
            <a:pPr algn="ctr"/>
            <a:r>
              <a:rPr lang="es-ES" sz="2000" b="1" dirty="0" smtClean="0">
                <a:latin typeface="Arial" panose="020B0604020202020204" pitchFamily="34" charset="0"/>
                <a:cs typeface="Arial" panose="020B0604020202020204" pitchFamily="34" charset="0"/>
              </a:rPr>
              <a:t>CLAVE: 20DNL001R</a:t>
            </a:r>
          </a:p>
          <a:p>
            <a:endParaRPr lang="es-ES" sz="2000" b="1" dirty="0" smtClean="0">
              <a:latin typeface="Arial" panose="020B0604020202020204" pitchFamily="34" charset="0"/>
              <a:cs typeface="Arial" panose="020B0604020202020204" pitchFamily="34" charset="0"/>
            </a:endParaRPr>
          </a:p>
          <a:p>
            <a:r>
              <a:rPr lang="es-ES" sz="2000" b="1" dirty="0" smtClean="0">
                <a:latin typeface="Arial" panose="020B0604020202020204" pitchFamily="34" charset="0"/>
                <a:cs typeface="Arial" panose="020B0604020202020204" pitchFamily="34" charset="0"/>
              </a:rPr>
              <a:t>LICENCIATURA EN EDUCACIÓN PRIMARIA INTERCULTURAL DE OAXACA</a:t>
            </a:r>
          </a:p>
          <a:p>
            <a:pPr algn="ctr"/>
            <a:r>
              <a:rPr lang="es-ES" sz="2000" b="1" dirty="0" smtClean="0">
                <a:latin typeface="Arial" panose="020B0604020202020204" pitchFamily="34" charset="0"/>
                <a:cs typeface="Arial" panose="020B0604020202020204" pitchFamily="34" charset="0"/>
              </a:rPr>
              <a:t>ASESOR: </a:t>
            </a:r>
          </a:p>
          <a:p>
            <a:pPr algn="ctr"/>
            <a:r>
              <a:rPr lang="es-ES" sz="2000" b="1" dirty="0" smtClean="0">
                <a:latin typeface="Arial" panose="020B0604020202020204" pitchFamily="34" charset="0"/>
                <a:cs typeface="Arial" panose="020B0604020202020204" pitchFamily="34" charset="0"/>
              </a:rPr>
              <a:t>DAGOBERTO AGUSTIN ALTAMIRANO</a:t>
            </a:r>
          </a:p>
          <a:p>
            <a:pPr algn="ctr"/>
            <a:r>
              <a:rPr lang="es-ES" sz="2000" b="1" dirty="0" smtClean="0">
                <a:latin typeface="Arial" panose="020B0604020202020204" pitchFamily="34" charset="0"/>
                <a:cs typeface="Arial" panose="020B0604020202020204" pitchFamily="34" charset="0"/>
              </a:rPr>
              <a:t>LAS TIC EN EDUCACIÓN</a:t>
            </a:r>
          </a:p>
          <a:p>
            <a:pPr algn="ctr"/>
            <a:r>
              <a:rPr lang="es-ES" sz="2000" b="1" dirty="0" smtClean="0">
                <a:latin typeface="Arial" panose="020B0604020202020204" pitchFamily="34" charset="0"/>
                <a:cs typeface="Arial" panose="020B0604020202020204" pitchFamily="34" charset="0"/>
              </a:rPr>
              <a:t>ESTUDIANTE: </a:t>
            </a:r>
          </a:p>
          <a:p>
            <a:pPr algn="ctr"/>
            <a:r>
              <a:rPr lang="es-ES" sz="2000" b="1" dirty="0" smtClean="0">
                <a:latin typeface="Arial" panose="020B0604020202020204" pitchFamily="34" charset="0"/>
                <a:cs typeface="Arial" panose="020B0604020202020204" pitchFamily="34" charset="0"/>
              </a:rPr>
              <a:t>ROSA LINDA LOPEZ GOMEZ</a:t>
            </a:r>
          </a:p>
          <a:p>
            <a:pPr algn="ctr"/>
            <a:r>
              <a:rPr lang="es-ES" sz="2000" b="1" dirty="0" smtClean="0">
                <a:latin typeface="Arial" panose="020B0604020202020204" pitchFamily="34" charset="0"/>
                <a:cs typeface="Arial" panose="020B0604020202020204" pitchFamily="34" charset="0"/>
              </a:rPr>
              <a:t>GRUPO:</a:t>
            </a:r>
          </a:p>
          <a:p>
            <a:pPr algn="ctr"/>
            <a:r>
              <a:rPr lang="es-ES" sz="2000" b="1" dirty="0" smtClean="0">
                <a:latin typeface="Arial" panose="020B0604020202020204" pitchFamily="34" charset="0"/>
                <a:cs typeface="Arial" panose="020B0604020202020204" pitchFamily="34" charset="0"/>
              </a:rPr>
              <a:t> 102</a:t>
            </a:r>
          </a:p>
          <a:p>
            <a:pPr algn="ctr"/>
            <a:r>
              <a:rPr lang="es-ES" sz="2000" b="1" dirty="0" smtClean="0">
                <a:latin typeface="Arial" panose="020B0604020202020204" pitchFamily="34" charset="0"/>
                <a:cs typeface="Arial" panose="020B0604020202020204" pitchFamily="34" charset="0"/>
              </a:rPr>
              <a:t>SEGUNDO SEMESTRE</a:t>
            </a:r>
          </a:p>
          <a:p>
            <a:pPr algn="ctr"/>
            <a:r>
              <a:rPr lang="es-ES" sz="2000" b="1" dirty="0" smtClean="0">
                <a:latin typeface="Arial" panose="020B0604020202020204" pitchFamily="34" charset="0"/>
                <a:cs typeface="Arial" panose="020B0604020202020204" pitchFamily="34" charset="0"/>
              </a:rPr>
              <a:t>SIERRA NORTE</a:t>
            </a:r>
          </a:p>
          <a:p>
            <a:pPr algn="r"/>
            <a:r>
              <a:rPr lang="es-ES" sz="2000" b="1" dirty="0" smtClean="0">
                <a:latin typeface="Arial" panose="020B0604020202020204" pitchFamily="34" charset="0"/>
                <a:cs typeface="Arial" panose="020B0604020202020204" pitchFamily="34" charset="0"/>
              </a:rPr>
              <a:t>SAN JERONIMO TLACOCHAHUAYA A </a:t>
            </a:r>
            <a:r>
              <a:rPr lang="es-ES" sz="2000" b="1" dirty="0" smtClean="0">
                <a:latin typeface="Arial" panose="020B0604020202020204" pitchFamily="34" charset="0"/>
                <a:cs typeface="Arial" panose="020B0604020202020204" pitchFamily="34" charset="0"/>
              </a:rPr>
              <a:t>15</a:t>
            </a:r>
            <a:r>
              <a:rPr lang="es-ES" sz="2000" b="1" dirty="0" smtClean="0">
                <a:latin typeface="Arial" panose="020B0604020202020204" pitchFamily="34" charset="0"/>
                <a:cs typeface="Arial" panose="020B0604020202020204" pitchFamily="34" charset="0"/>
              </a:rPr>
              <a:t> </a:t>
            </a:r>
            <a:r>
              <a:rPr lang="es-ES" sz="2000" b="1" dirty="0" smtClean="0">
                <a:latin typeface="Arial" panose="020B0604020202020204" pitchFamily="34" charset="0"/>
                <a:cs typeface="Arial" panose="020B0604020202020204" pitchFamily="34" charset="0"/>
              </a:rPr>
              <a:t>DE MARZO DEL 2020 </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41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50"/>
                                        <p:tgtEl>
                                          <p:spTgt spid="8">
                                            <p:txEl>
                                              <p:pRg st="0" end="0"/>
                                            </p:txEl>
                                          </p:spTgt>
                                        </p:tgtEl>
                                      </p:cBhvr>
                                    </p:animEffect>
                                    <p:anim calcmode="lin" valueType="num">
                                      <p:cBhvr>
                                        <p:cTn id="18" dur="250" fill="hold"/>
                                        <p:tgtEl>
                                          <p:spTgt spid="8">
                                            <p:txEl>
                                              <p:pRg st="0" end="0"/>
                                            </p:txEl>
                                          </p:spTgt>
                                        </p:tgtEl>
                                        <p:attrNameLst>
                                          <p:attrName>ppt_w</p:attrName>
                                        </p:attrNameLst>
                                      </p:cBhvr>
                                      <p:tavLst>
                                        <p:tav tm="0" fmla="#ppt_w*sin(2.5*pi*$)">
                                          <p:val>
                                            <p:fltVal val="0"/>
                                          </p:val>
                                        </p:tav>
                                        <p:tav tm="100000">
                                          <p:val>
                                            <p:fltVal val="1"/>
                                          </p:val>
                                        </p:tav>
                                      </p:tavLst>
                                    </p:anim>
                                    <p:anim calcmode="lin" valueType="num">
                                      <p:cBhvr>
                                        <p:cTn id="19" dur="250" fill="hold"/>
                                        <p:tgtEl>
                                          <p:spTgt spid="8">
                                            <p:txEl>
                                              <p:pRg st="0" end="0"/>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fade">
                                      <p:cBhvr>
                                        <p:cTn id="22" dur="250"/>
                                        <p:tgtEl>
                                          <p:spTgt spid="8">
                                            <p:txEl>
                                              <p:pRg st="1" end="1"/>
                                            </p:txEl>
                                          </p:spTgt>
                                        </p:tgtEl>
                                      </p:cBhvr>
                                    </p:animEffect>
                                    <p:anim calcmode="lin" valueType="num">
                                      <p:cBhvr>
                                        <p:cTn id="23" dur="250" fill="hold"/>
                                        <p:tgtEl>
                                          <p:spTgt spid="8">
                                            <p:txEl>
                                              <p:pRg st="1" end="1"/>
                                            </p:txEl>
                                          </p:spTgt>
                                        </p:tgtEl>
                                        <p:attrNameLst>
                                          <p:attrName>ppt_w</p:attrName>
                                        </p:attrNameLst>
                                      </p:cBhvr>
                                      <p:tavLst>
                                        <p:tav tm="0" fmla="#ppt_w*sin(2.5*pi*$)">
                                          <p:val>
                                            <p:fltVal val="0"/>
                                          </p:val>
                                        </p:tav>
                                        <p:tav tm="100000">
                                          <p:val>
                                            <p:fltVal val="1"/>
                                          </p:val>
                                        </p:tav>
                                      </p:tavLst>
                                    </p:anim>
                                    <p:anim calcmode="lin" valueType="num">
                                      <p:cBhvr>
                                        <p:cTn id="24" dur="250" fill="hold"/>
                                        <p:tgtEl>
                                          <p:spTgt spid="8">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animEffect transition="in" filter="wipe(down)">
                                      <p:cBhvr>
                                        <p:cTn id="29" dur="72">
                                          <p:stCondLst>
                                            <p:cond delay="0"/>
                                          </p:stCondLst>
                                        </p:cTn>
                                        <p:tgtEl>
                                          <p:spTgt spid="8">
                                            <p:txEl>
                                              <p:pRg st="2" end="2"/>
                                            </p:txEl>
                                          </p:spTgt>
                                        </p:tgtEl>
                                      </p:cBhvr>
                                    </p:animEffect>
                                    <p:anim calcmode="lin" valueType="num">
                                      <p:cBhvr>
                                        <p:cTn id="30" dur="228" tmFilter="0,0; 0.14,0.36; 0.43,0.73; 0.71,0.91; 1.0,1.0">
                                          <p:stCondLst>
                                            <p:cond delay="0"/>
                                          </p:stCondLst>
                                        </p:cTn>
                                        <p:tgtEl>
                                          <p:spTgt spid="8">
                                            <p:txEl>
                                              <p:pRg st="2" end="2"/>
                                            </p:txEl>
                                          </p:spTgt>
                                        </p:tgtEl>
                                        <p:attrNameLst>
                                          <p:attrName>ppt_x</p:attrName>
                                        </p:attrNameLst>
                                      </p:cBhvr>
                                      <p:tavLst>
                                        <p:tav tm="0">
                                          <p:val>
                                            <p:strVal val="#ppt_x-0.25"/>
                                          </p:val>
                                        </p:tav>
                                        <p:tav tm="100000">
                                          <p:val>
                                            <p:strVal val="#ppt_x"/>
                                          </p:val>
                                        </p:tav>
                                      </p:tavLst>
                                    </p:anim>
                                    <p:anim calcmode="lin" valueType="num">
                                      <p:cBhvr>
                                        <p:cTn id="31" dur="83" tmFilter="0.0,0.0; 0.25,0.07; 0.50,0.2; 0.75,0.467; 1.0,1.0">
                                          <p:stCondLst>
                                            <p:cond delay="0"/>
                                          </p:stCondLst>
                                        </p:cTn>
                                        <p:tgtEl>
                                          <p:spTgt spid="8">
                                            <p:txEl>
                                              <p:pRg st="2" end="2"/>
                                            </p:txEl>
                                          </p:spTgt>
                                        </p:tgtEl>
                                        <p:attrNameLst>
                                          <p:attrName>ppt_y</p:attrName>
                                        </p:attrNameLst>
                                      </p:cBhvr>
                                      <p:tavLst>
                                        <p:tav tm="0" fmla="#ppt_y-sin(pi*$)/3">
                                          <p:val>
                                            <p:fltVal val="0.5"/>
                                          </p:val>
                                        </p:tav>
                                        <p:tav tm="100000">
                                          <p:val>
                                            <p:fltVal val="1"/>
                                          </p:val>
                                        </p:tav>
                                      </p:tavLst>
                                    </p:anim>
                                    <p:anim calcmode="lin" valueType="num">
                                      <p:cBhvr>
                                        <p:cTn id="32" dur="83" tmFilter="0, 0; 0.125,0.2665; 0.25,0.4; 0.375,0.465; 0.5,0.5;  0.625,0.535; 0.75,0.6; 0.875,0.7335; 1,1">
                                          <p:stCondLst>
                                            <p:cond delay="83"/>
                                          </p:stCondLst>
                                        </p:cTn>
                                        <p:tgtEl>
                                          <p:spTgt spid="8">
                                            <p:txEl>
                                              <p:pRg st="2" end="2"/>
                                            </p:txEl>
                                          </p:spTgt>
                                        </p:tgtEl>
                                        <p:attrNameLst>
                                          <p:attrName>ppt_y</p:attrName>
                                        </p:attrNameLst>
                                      </p:cBhvr>
                                      <p:tavLst>
                                        <p:tav tm="0" fmla="#ppt_y-sin(pi*$)/9">
                                          <p:val>
                                            <p:fltVal val="0"/>
                                          </p:val>
                                        </p:tav>
                                        <p:tav tm="100000">
                                          <p:val>
                                            <p:fltVal val="1"/>
                                          </p:val>
                                        </p:tav>
                                      </p:tavLst>
                                    </p:anim>
                                    <p:anim calcmode="lin" valueType="num">
                                      <p:cBhvr>
                                        <p:cTn id="33" dur="41" tmFilter="0, 0; 0.125,0.2665; 0.25,0.4; 0.375,0.465; 0.5,0.5;  0.625,0.535; 0.75,0.6; 0.875,0.7335; 1,1">
                                          <p:stCondLst>
                                            <p:cond delay="166"/>
                                          </p:stCondLst>
                                        </p:cTn>
                                        <p:tgtEl>
                                          <p:spTgt spid="8">
                                            <p:txEl>
                                              <p:pRg st="2" end="2"/>
                                            </p:txEl>
                                          </p:spTgt>
                                        </p:tgtEl>
                                        <p:attrNameLst>
                                          <p:attrName>ppt_y</p:attrName>
                                        </p:attrNameLst>
                                      </p:cBhvr>
                                      <p:tavLst>
                                        <p:tav tm="0" fmla="#ppt_y-sin(pi*$)/27">
                                          <p:val>
                                            <p:fltVal val="0"/>
                                          </p:val>
                                        </p:tav>
                                        <p:tav tm="100000">
                                          <p:val>
                                            <p:fltVal val="1"/>
                                          </p:val>
                                        </p:tav>
                                      </p:tavLst>
                                    </p:anim>
                                    <p:anim calcmode="lin" valueType="num">
                                      <p:cBhvr>
                                        <p:cTn id="34" dur="21" tmFilter="0, 0; 0.125,0.2665; 0.25,0.4; 0.375,0.465; 0.5,0.5;  0.625,0.535; 0.75,0.6; 0.875,0.7335; 1,1">
                                          <p:stCondLst>
                                            <p:cond delay="207"/>
                                          </p:stCondLst>
                                        </p:cTn>
                                        <p:tgtEl>
                                          <p:spTgt spid="8">
                                            <p:txEl>
                                              <p:pRg st="2" end="2"/>
                                            </p:txEl>
                                          </p:spTgt>
                                        </p:tgtEl>
                                        <p:attrNameLst>
                                          <p:attrName>ppt_y</p:attrName>
                                        </p:attrNameLst>
                                      </p:cBhvr>
                                      <p:tavLst>
                                        <p:tav tm="0" fmla="#ppt_y-sin(pi*$)/81">
                                          <p:val>
                                            <p:fltVal val="0"/>
                                          </p:val>
                                        </p:tav>
                                        <p:tav tm="100000">
                                          <p:val>
                                            <p:fltVal val="1"/>
                                          </p:val>
                                        </p:tav>
                                      </p:tavLst>
                                    </p:anim>
                                    <p:animScale>
                                      <p:cBhvr>
                                        <p:cTn id="35" dur="3">
                                          <p:stCondLst>
                                            <p:cond delay="81"/>
                                          </p:stCondLst>
                                        </p:cTn>
                                        <p:tgtEl>
                                          <p:spTgt spid="8">
                                            <p:txEl>
                                              <p:pRg st="2" end="2"/>
                                            </p:txEl>
                                          </p:spTgt>
                                        </p:tgtEl>
                                      </p:cBhvr>
                                      <p:to x="100000" y="60000"/>
                                    </p:animScale>
                                    <p:animScale>
                                      <p:cBhvr>
                                        <p:cTn id="36" dur="21" decel="50000">
                                          <p:stCondLst>
                                            <p:cond delay="85"/>
                                          </p:stCondLst>
                                        </p:cTn>
                                        <p:tgtEl>
                                          <p:spTgt spid="8">
                                            <p:txEl>
                                              <p:pRg st="2" end="2"/>
                                            </p:txEl>
                                          </p:spTgt>
                                        </p:tgtEl>
                                      </p:cBhvr>
                                      <p:to x="100000" y="100000"/>
                                    </p:animScale>
                                    <p:animScale>
                                      <p:cBhvr>
                                        <p:cTn id="37" dur="3">
                                          <p:stCondLst>
                                            <p:cond delay="164"/>
                                          </p:stCondLst>
                                        </p:cTn>
                                        <p:tgtEl>
                                          <p:spTgt spid="8">
                                            <p:txEl>
                                              <p:pRg st="2" end="2"/>
                                            </p:txEl>
                                          </p:spTgt>
                                        </p:tgtEl>
                                      </p:cBhvr>
                                      <p:to x="100000" y="80000"/>
                                    </p:animScale>
                                    <p:animScale>
                                      <p:cBhvr>
                                        <p:cTn id="38" dur="21" decel="50000">
                                          <p:stCondLst>
                                            <p:cond delay="167"/>
                                          </p:stCondLst>
                                        </p:cTn>
                                        <p:tgtEl>
                                          <p:spTgt spid="8">
                                            <p:txEl>
                                              <p:pRg st="2" end="2"/>
                                            </p:txEl>
                                          </p:spTgt>
                                        </p:tgtEl>
                                      </p:cBhvr>
                                      <p:to x="100000" y="100000"/>
                                    </p:animScale>
                                    <p:animScale>
                                      <p:cBhvr>
                                        <p:cTn id="39" dur="3">
                                          <p:stCondLst>
                                            <p:cond delay="205"/>
                                          </p:stCondLst>
                                        </p:cTn>
                                        <p:tgtEl>
                                          <p:spTgt spid="8">
                                            <p:txEl>
                                              <p:pRg st="2" end="2"/>
                                            </p:txEl>
                                          </p:spTgt>
                                        </p:tgtEl>
                                      </p:cBhvr>
                                      <p:to x="100000" y="90000"/>
                                    </p:animScale>
                                    <p:animScale>
                                      <p:cBhvr>
                                        <p:cTn id="40" dur="21" decel="50000">
                                          <p:stCondLst>
                                            <p:cond delay="208"/>
                                          </p:stCondLst>
                                        </p:cTn>
                                        <p:tgtEl>
                                          <p:spTgt spid="8">
                                            <p:txEl>
                                              <p:pRg st="2" end="2"/>
                                            </p:txEl>
                                          </p:spTgt>
                                        </p:tgtEl>
                                      </p:cBhvr>
                                      <p:to x="100000" y="100000"/>
                                    </p:animScale>
                                    <p:animScale>
                                      <p:cBhvr>
                                        <p:cTn id="41" dur="3">
                                          <p:stCondLst>
                                            <p:cond delay="226"/>
                                          </p:stCondLst>
                                        </p:cTn>
                                        <p:tgtEl>
                                          <p:spTgt spid="8">
                                            <p:txEl>
                                              <p:pRg st="2" end="2"/>
                                            </p:txEl>
                                          </p:spTgt>
                                        </p:tgtEl>
                                      </p:cBhvr>
                                      <p:to x="100000" y="95000"/>
                                    </p:animScale>
                                    <p:animScale>
                                      <p:cBhvr>
                                        <p:cTn id="42" dur="21" decel="50000">
                                          <p:stCondLst>
                                            <p:cond delay="229"/>
                                          </p:stCondLst>
                                        </p:cTn>
                                        <p:tgtEl>
                                          <p:spTgt spid="8">
                                            <p:txEl>
                                              <p:pRg st="2" end="2"/>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 calcmode="lin" valueType="num">
                                      <p:cBhvr>
                                        <p:cTn id="47" dur="250" fill="hold"/>
                                        <p:tgtEl>
                                          <p:spTgt spid="8">
                                            <p:txEl>
                                              <p:pRg st="4" end="4"/>
                                            </p:txEl>
                                          </p:spTgt>
                                        </p:tgtEl>
                                        <p:attrNameLst>
                                          <p:attrName>ppt_w</p:attrName>
                                        </p:attrNameLst>
                                      </p:cBhvr>
                                      <p:tavLst>
                                        <p:tav tm="0">
                                          <p:val>
                                            <p:fltVal val="0"/>
                                          </p:val>
                                        </p:tav>
                                        <p:tav tm="100000">
                                          <p:val>
                                            <p:strVal val="#ppt_w"/>
                                          </p:val>
                                        </p:tav>
                                      </p:tavLst>
                                    </p:anim>
                                    <p:anim calcmode="lin" valueType="num">
                                      <p:cBhvr>
                                        <p:cTn id="48" dur="25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49" dur="250"/>
                                        <p:tgtEl>
                                          <p:spTgt spid="8">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nodeType="clickEffect">
                                  <p:stCondLst>
                                    <p:cond delay="0"/>
                                  </p:stCondLst>
                                  <p:childTnLst>
                                    <p:set>
                                      <p:cBhvr>
                                        <p:cTn id="53" dur="1" fill="hold">
                                          <p:stCondLst>
                                            <p:cond delay="0"/>
                                          </p:stCondLst>
                                        </p:cTn>
                                        <p:tgtEl>
                                          <p:spTgt spid="8">
                                            <p:txEl>
                                              <p:pRg st="5" end="5"/>
                                            </p:txEl>
                                          </p:spTgt>
                                        </p:tgtEl>
                                        <p:attrNameLst>
                                          <p:attrName>style.visibility</p:attrName>
                                        </p:attrNameLst>
                                      </p:cBhvr>
                                      <p:to>
                                        <p:strVal val="visible"/>
                                      </p:to>
                                    </p:set>
                                    <p:anim calcmode="lin" valueType="num">
                                      <p:cBhvr>
                                        <p:cTn id="54" dur="250" fill="hold"/>
                                        <p:tgtEl>
                                          <p:spTgt spid="8">
                                            <p:txEl>
                                              <p:pRg st="5" end="5"/>
                                            </p:txEl>
                                          </p:spTgt>
                                        </p:tgtEl>
                                        <p:attrNameLst>
                                          <p:attrName>ppt_w</p:attrName>
                                        </p:attrNameLst>
                                      </p:cBhvr>
                                      <p:tavLst>
                                        <p:tav tm="0">
                                          <p:val>
                                            <p:fltVal val="0"/>
                                          </p:val>
                                        </p:tav>
                                        <p:tav tm="100000">
                                          <p:val>
                                            <p:strVal val="#ppt_w"/>
                                          </p:val>
                                        </p:tav>
                                      </p:tavLst>
                                    </p:anim>
                                    <p:anim calcmode="lin" valueType="num">
                                      <p:cBhvr>
                                        <p:cTn id="55" dur="250" fill="hold"/>
                                        <p:tgtEl>
                                          <p:spTgt spid="8">
                                            <p:txEl>
                                              <p:pRg st="5" end="5"/>
                                            </p:txEl>
                                          </p:spTgt>
                                        </p:tgtEl>
                                        <p:attrNameLst>
                                          <p:attrName>ppt_h</p:attrName>
                                        </p:attrNameLst>
                                      </p:cBhvr>
                                      <p:tavLst>
                                        <p:tav tm="0">
                                          <p:val>
                                            <p:fltVal val="0"/>
                                          </p:val>
                                        </p:tav>
                                        <p:tav tm="100000">
                                          <p:val>
                                            <p:strVal val="#ppt_h"/>
                                          </p:val>
                                        </p:tav>
                                      </p:tavLst>
                                    </p:anim>
                                    <p:anim calcmode="lin" valueType="num">
                                      <p:cBhvr>
                                        <p:cTn id="56" dur="250" fill="hold"/>
                                        <p:tgtEl>
                                          <p:spTgt spid="8">
                                            <p:txEl>
                                              <p:pRg st="5" end="5"/>
                                            </p:txEl>
                                          </p:spTgt>
                                        </p:tgtEl>
                                        <p:attrNameLst>
                                          <p:attrName>style.rotation</p:attrName>
                                        </p:attrNameLst>
                                      </p:cBhvr>
                                      <p:tavLst>
                                        <p:tav tm="0">
                                          <p:val>
                                            <p:fltVal val="90"/>
                                          </p:val>
                                        </p:tav>
                                        <p:tav tm="100000">
                                          <p:val>
                                            <p:fltVal val="0"/>
                                          </p:val>
                                        </p:tav>
                                      </p:tavLst>
                                    </p:anim>
                                    <p:animEffect transition="in" filter="fade">
                                      <p:cBhvr>
                                        <p:cTn id="57" dur="250"/>
                                        <p:tgtEl>
                                          <p:spTgt spid="8">
                                            <p:txEl>
                                              <p:pRg st="5" end="5"/>
                                            </p:txEl>
                                          </p:spTgt>
                                        </p:tgtEl>
                                      </p:cBhvr>
                                    </p:animEffect>
                                  </p:childTnLst>
                                </p:cTn>
                              </p:par>
                              <p:par>
                                <p:cTn id="58" presetID="31" presetClass="entr" presetSubtype="0" fill="hold" nodeType="withEffect">
                                  <p:stCondLst>
                                    <p:cond delay="0"/>
                                  </p:stCondLst>
                                  <p:childTnLst>
                                    <p:set>
                                      <p:cBhvr>
                                        <p:cTn id="59" dur="1" fill="hold">
                                          <p:stCondLst>
                                            <p:cond delay="0"/>
                                          </p:stCondLst>
                                        </p:cTn>
                                        <p:tgtEl>
                                          <p:spTgt spid="8">
                                            <p:txEl>
                                              <p:pRg st="6" end="6"/>
                                            </p:txEl>
                                          </p:spTgt>
                                        </p:tgtEl>
                                        <p:attrNameLst>
                                          <p:attrName>style.visibility</p:attrName>
                                        </p:attrNameLst>
                                      </p:cBhvr>
                                      <p:to>
                                        <p:strVal val="visible"/>
                                      </p:to>
                                    </p:set>
                                    <p:anim calcmode="lin" valueType="num">
                                      <p:cBhvr>
                                        <p:cTn id="60" dur="250" fill="hold"/>
                                        <p:tgtEl>
                                          <p:spTgt spid="8">
                                            <p:txEl>
                                              <p:pRg st="6" end="6"/>
                                            </p:txEl>
                                          </p:spTgt>
                                        </p:tgtEl>
                                        <p:attrNameLst>
                                          <p:attrName>ppt_w</p:attrName>
                                        </p:attrNameLst>
                                      </p:cBhvr>
                                      <p:tavLst>
                                        <p:tav tm="0">
                                          <p:val>
                                            <p:fltVal val="0"/>
                                          </p:val>
                                        </p:tav>
                                        <p:tav tm="100000">
                                          <p:val>
                                            <p:strVal val="#ppt_w"/>
                                          </p:val>
                                        </p:tav>
                                      </p:tavLst>
                                    </p:anim>
                                    <p:anim calcmode="lin" valueType="num">
                                      <p:cBhvr>
                                        <p:cTn id="61" dur="250" fill="hold"/>
                                        <p:tgtEl>
                                          <p:spTgt spid="8">
                                            <p:txEl>
                                              <p:pRg st="6" end="6"/>
                                            </p:txEl>
                                          </p:spTgt>
                                        </p:tgtEl>
                                        <p:attrNameLst>
                                          <p:attrName>ppt_h</p:attrName>
                                        </p:attrNameLst>
                                      </p:cBhvr>
                                      <p:tavLst>
                                        <p:tav tm="0">
                                          <p:val>
                                            <p:fltVal val="0"/>
                                          </p:val>
                                        </p:tav>
                                        <p:tav tm="100000">
                                          <p:val>
                                            <p:strVal val="#ppt_h"/>
                                          </p:val>
                                        </p:tav>
                                      </p:tavLst>
                                    </p:anim>
                                    <p:anim calcmode="lin" valueType="num">
                                      <p:cBhvr>
                                        <p:cTn id="62" dur="250" fill="hold"/>
                                        <p:tgtEl>
                                          <p:spTgt spid="8">
                                            <p:txEl>
                                              <p:pRg st="6" end="6"/>
                                            </p:txEl>
                                          </p:spTgt>
                                        </p:tgtEl>
                                        <p:attrNameLst>
                                          <p:attrName>style.rotation</p:attrName>
                                        </p:attrNameLst>
                                      </p:cBhvr>
                                      <p:tavLst>
                                        <p:tav tm="0">
                                          <p:val>
                                            <p:fltVal val="90"/>
                                          </p:val>
                                        </p:tav>
                                        <p:tav tm="100000">
                                          <p:val>
                                            <p:fltVal val="0"/>
                                          </p:val>
                                        </p:tav>
                                      </p:tavLst>
                                    </p:anim>
                                    <p:animEffect transition="in" filter="fade">
                                      <p:cBhvr>
                                        <p:cTn id="63" dur="250"/>
                                        <p:tgtEl>
                                          <p:spTgt spid="8">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nodeType="clickEffect">
                                  <p:stCondLst>
                                    <p:cond delay="0"/>
                                  </p:stCondLst>
                                  <p:childTnLst>
                                    <p:set>
                                      <p:cBhvr>
                                        <p:cTn id="67" dur="1" fill="hold">
                                          <p:stCondLst>
                                            <p:cond delay="0"/>
                                          </p:stCondLst>
                                        </p:cTn>
                                        <p:tgtEl>
                                          <p:spTgt spid="8">
                                            <p:txEl>
                                              <p:pRg st="7" end="7"/>
                                            </p:txEl>
                                          </p:spTgt>
                                        </p:tgtEl>
                                        <p:attrNameLst>
                                          <p:attrName>style.visibility</p:attrName>
                                        </p:attrNameLst>
                                      </p:cBhvr>
                                      <p:to>
                                        <p:strVal val="visible"/>
                                      </p:to>
                                    </p:set>
                                    <p:animEffect transition="in" filter="randombar(horizontal)">
                                      <p:cBhvr>
                                        <p:cTn id="68" dur="250"/>
                                        <p:tgtEl>
                                          <p:spTgt spid="8">
                                            <p:txEl>
                                              <p:pRg st="7" end="7"/>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xEl>
                                              <p:pRg st="8" end="8"/>
                                            </p:txEl>
                                          </p:spTgt>
                                        </p:tgtEl>
                                        <p:attrNameLst>
                                          <p:attrName>style.visibility</p:attrName>
                                        </p:attrNameLst>
                                      </p:cBhvr>
                                      <p:to>
                                        <p:strVal val="visible"/>
                                      </p:to>
                                    </p:set>
                                    <p:anim calcmode="lin" valueType="num">
                                      <p:cBhvr additive="base">
                                        <p:cTn id="73" dur="25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74" dur="250" fill="hold"/>
                                        <p:tgtEl>
                                          <p:spTgt spid="8">
                                            <p:txEl>
                                              <p:pRg st="8" end="8"/>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8">
                                            <p:txEl>
                                              <p:pRg st="9" end="9"/>
                                            </p:txEl>
                                          </p:spTgt>
                                        </p:tgtEl>
                                        <p:attrNameLst>
                                          <p:attrName>style.visibility</p:attrName>
                                        </p:attrNameLst>
                                      </p:cBhvr>
                                      <p:to>
                                        <p:strVal val="visible"/>
                                      </p:to>
                                    </p:set>
                                    <p:anim calcmode="lin" valueType="num">
                                      <p:cBhvr additive="base">
                                        <p:cTn id="77" dur="25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78" dur="25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nodeType="clickEffect">
                                  <p:stCondLst>
                                    <p:cond delay="0"/>
                                  </p:stCondLst>
                                  <p:childTnLst>
                                    <p:set>
                                      <p:cBhvr>
                                        <p:cTn id="82" dur="1" fill="hold">
                                          <p:stCondLst>
                                            <p:cond delay="0"/>
                                          </p:stCondLst>
                                        </p:cTn>
                                        <p:tgtEl>
                                          <p:spTgt spid="8">
                                            <p:txEl>
                                              <p:pRg st="10" end="10"/>
                                            </p:txEl>
                                          </p:spTgt>
                                        </p:tgtEl>
                                        <p:attrNameLst>
                                          <p:attrName>style.visibility</p:attrName>
                                        </p:attrNameLst>
                                      </p:cBhvr>
                                      <p:to>
                                        <p:strVal val="visible"/>
                                      </p:to>
                                    </p:set>
                                    <p:animEffect transition="in" filter="barn(inVertical)">
                                      <p:cBhvr>
                                        <p:cTn id="83" dur="250"/>
                                        <p:tgtEl>
                                          <p:spTgt spid="8">
                                            <p:txEl>
                                              <p:pRg st="10" end="10"/>
                                            </p:txEl>
                                          </p:spTgt>
                                        </p:tgtEl>
                                      </p:cBhvr>
                                    </p:animEffect>
                                  </p:childTnLst>
                                </p:cTn>
                              </p:par>
                              <p:par>
                                <p:cTn id="84" presetID="16" presetClass="entr" presetSubtype="21" fill="hold" nodeType="withEffect">
                                  <p:stCondLst>
                                    <p:cond delay="0"/>
                                  </p:stCondLst>
                                  <p:childTnLst>
                                    <p:set>
                                      <p:cBhvr>
                                        <p:cTn id="85" dur="1" fill="hold">
                                          <p:stCondLst>
                                            <p:cond delay="0"/>
                                          </p:stCondLst>
                                        </p:cTn>
                                        <p:tgtEl>
                                          <p:spTgt spid="8">
                                            <p:txEl>
                                              <p:pRg st="11" end="11"/>
                                            </p:txEl>
                                          </p:spTgt>
                                        </p:tgtEl>
                                        <p:attrNameLst>
                                          <p:attrName>style.visibility</p:attrName>
                                        </p:attrNameLst>
                                      </p:cBhvr>
                                      <p:to>
                                        <p:strVal val="visible"/>
                                      </p:to>
                                    </p:set>
                                    <p:animEffect transition="in" filter="barn(inVertical)">
                                      <p:cBhvr>
                                        <p:cTn id="86" dur="250"/>
                                        <p:tgtEl>
                                          <p:spTgt spid="8">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6" presetClass="entr" presetSubtype="16" fill="hold" nodeType="clickEffect">
                                  <p:stCondLst>
                                    <p:cond delay="0"/>
                                  </p:stCondLst>
                                  <p:childTnLst>
                                    <p:set>
                                      <p:cBhvr>
                                        <p:cTn id="90" dur="1" fill="hold">
                                          <p:stCondLst>
                                            <p:cond delay="0"/>
                                          </p:stCondLst>
                                        </p:cTn>
                                        <p:tgtEl>
                                          <p:spTgt spid="8">
                                            <p:txEl>
                                              <p:pRg st="12" end="12"/>
                                            </p:txEl>
                                          </p:spTgt>
                                        </p:tgtEl>
                                        <p:attrNameLst>
                                          <p:attrName>style.visibility</p:attrName>
                                        </p:attrNameLst>
                                      </p:cBhvr>
                                      <p:to>
                                        <p:strVal val="visible"/>
                                      </p:to>
                                    </p:set>
                                    <p:animEffect transition="in" filter="circle(in)">
                                      <p:cBhvr>
                                        <p:cTn id="91" dur="250"/>
                                        <p:tgtEl>
                                          <p:spTgt spid="8">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8">
                                            <p:txEl>
                                              <p:pRg st="13" end="13"/>
                                            </p:txEl>
                                          </p:spTgt>
                                        </p:tgtEl>
                                        <p:attrNameLst>
                                          <p:attrName>style.visibility</p:attrName>
                                        </p:attrNameLst>
                                      </p:cBhvr>
                                      <p:to>
                                        <p:strVal val="visible"/>
                                      </p:to>
                                    </p:set>
                                    <p:anim calcmode="lin" valueType="num">
                                      <p:cBhvr additive="base">
                                        <p:cTn id="96" dur="250" fill="hold"/>
                                        <p:tgtEl>
                                          <p:spTgt spid="8">
                                            <p:txEl>
                                              <p:pRg st="13" end="13"/>
                                            </p:txEl>
                                          </p:spTgt>
                                        </p:tgtEl>
                                        <p:attrNameLst>
                                          <p:attrName>ppt_x</p:attrName>
                                        </p:attrNameLst>
                                      </p:cBhvr>
                                      <p:tavLst>
                                        <p:tav tm="0">
                                          <p:val>
                                            <p:strVal val="#ppt_x"/>
                                          </p:val>
                                        </p:tav>
                                        <p:tav tm="100000">
                                          <p:val>
                                            <p:strVal val="#ppt_x"/>
                                          </p:val>
                                        </p:tav>
                                      </p:tavLst>
                                    </p:anim>
                                    <p:anim calcmode="lin" valueType="num">
                                      <p:cBhvr additive="base">
                                        <p:cTn id="97" dur="250" fill="hold"/>
                                        <p:tgtEl>
                                          <p:spTgt spid="8">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1" presetClass="entr" presetSubtype="1" fill="hold" nodeType="clickEffect">
                                  <p:stCondLst>
                                    <p:cond delay="0"/>
                                  </p:stCondLst>
                                  <p:childTnLst>
                                    <p:set>
                                      <p:cBhvr>
                                        <p:cTn id="101" dur="1" fill="hold">
                                          <p:stCondLst>
                                            <p:cond delay="0"/>
                                          </p:stCondLst>
                                        </p:cTn>
                                        <p:tgtEl>
                                          <p:spTgt spid="8">
                                            <p:txEl>
                                              <p:pRg st="14" end="14"/>
                                            </p:txEl>
                                          </p:spTgt>
                                        </p:tgtEl>
                                        <p:attrNameLst>
                                          <p:attrName>style.visibility</p:attrName>
                                        </p:attrNameLst>
                                      </p:cBhvr>
                                      <p:to>
                                        <p:strVal val="visible"/>
                                      </p:to>
                                    </p:set>
                                    <p:animEffect transition="in" filter="wheel(1)">
                                      <p:cBhvr>
                                        <p:cTn id="102" dur="250"/>
                                        <p:tgtEl>
                                          <p:spTgt spid="8">
                                            <p:txEl>
                                              <p:pRg st="14" end="1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53" presetClass="exit" presetSubtype="32" fill="hold" nodeType="clickEffect">
                                  <p:stCondLst>
                                    <p:cond delay="0"/>
                                  </p:stCondLst>
                                  <p:childTnLst>
                                    <p:anim calcmode="lin" valueType="num">
                                      <p:cBhvr>
                                        <p:cTn id="106" dur="250"/>
                                        <p:tgtEl>
                                          <p:spTgt spid="7"/>
                                        </p:tgtEl>
                                        <p:attrNameLst>
                                          <p:attrName>ppt_w</p:attrName>
                                        </p:attrNameLst>
                                      </p:cBhvr>
                                      <p:tavLst>
                                        <p:tav tm="0">
                                          <p:val>
                                            <p:strVal val="ppt_w"/>
                                          </p:val>
                                        </p:tav>
                                        <p:tav tm="100000">
                                          <p:val>
                                            <p:fltVal val="0"/>
                                          </p:val>
                                        </p:tav>
                                      </p:tavLst>
                                    </p:anim>
                                    <p:anim calcmode="lin" valueType="num">
                                      <p:cBhvr>
                                        <p:cTn id="107" dur="250"/>
                                        <p:tgtEl>
                                          <p:spTgt spid="7"/>
                                        </p:tgtEl>
                                        <p:attrNameLst>
                                          <p:attrName>ppt_h</p:attrName>
                                        </p:attrNameLst>
                                      </p:cBhvr>
                                      <p:tavLst>
                                        <p:tav tm="0">
                                          <p:val>
                                            <p:strVal val="ppt_h"/>
                                          </p:val>
                                        </p:tav>
                                        <p:tav tm="100000">
                                          <p:val>
                                            <p:fltVal val="0"/>
                                          </p:val>
                                        </p:tav>
                                      </p:tavLst>
                                    </p:anim>
                                    <p:animEffect transition="out" filter="fade">
                                      <p:cBhvr>
                                        <p:cTn id="108" dur="250"/>
                                        <p:tgtEl>
                                          <p:spTgt spid="7"/>
                                        </p:tgtEl>
                                      </p:cBhvr>
                                    </p:animEffect>
                                    <p:set>
                                      <p:cBhvr>
                                        <p:cTn id="109" dur="1" fill="hold">
                                          <p:stCondLst>
                                            <p:cond delay="249"/>
                                          </p:stCondLst>
                                        </p:cTn>
                                        <p:tgtEl>
                                          <p:spTgt spid="7"/>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43" presetClass="exit" presetSubtype="0" fill="hold" nodeType="clickEffect">
                                  <p:stCondLst>
                                    <p:cond delay="0"/>
                                  </p:stCondLst>
                                  <p:childTnLst>
                                    <p:anim calcmode="lin" valueType="num">
                                      <p:cBhvr>
                                        <p:cTn id="113" dur="150" decel="50000">
                                          <p:stCondLst>
                                            <p:cond delay="0"/>
                                          </p:stCondLst>
                                        </p:cTn>
                                        <p:tgtEl>
                                          <p:spTgt spid="8">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4" dur="100">
                                          <p:stCondLst>
                                            <p:cond delay="150"/>
                                          </p:stCondLst>
                                        </p:cTn>
                                        <p:tgtEl>
                                          <p:spTgt spid="8">
                                            <p:txEl>
                                              <p:pRg st="2" end="2"/>
                                            </p:txEl>
                                          </p:spTgt>
                                        </p:tgtEl>
                                        <p:attrNameLst>
                                          <p:attrName>ppt_x</p:attrName>
                                        </p:attrNameLst>
                                      </p:cBhvr>
                                      <p:tavLst>
                                        <p:tav tm="0">
                                          <p:val>
                                            <p:strVal val="ppt_x"/>
                                          </p:val>
                                        </p:tav>
                                        <p:tav tm="100000">
                                          <p:val>
                                            <p:strVal val="ppt_x"/>
                                          </p:val>
                                        </p:tav>
                                      </p:tavLst>
                                    </p:anim>
                                    <p:anim calcmode="lin" valueType="num">
                                      <p:cBhvr>
                                        <p:cTn id="115" dur="150" decel="50000">
                                          <p:stCondLst>
                                            <p:cond delay="0"/>
                                          </p:stCondLst>
                                        </p:cTn>
                                        <p:tgtEl>
                                          <p:spTgt spid="8">
                                            <p:txEl>
                                              <p:pRg st="2" end="2"/>
                                            </p:txEl>
                                          </p:spTgt>
                                        </p:tgtEl>
                                        <p:attrNameLst>
                                          <p:attrName>ppt_y</p:attrName>
                                        </p:attrNameLst>
                                      </p:cBhvr>
                                      <p:tavLst>
                                        <p:tav tm="0">
                                          <p:val>
                                            <p:strVal val="ppt_y"/>
                                          </p:val>
                                        </p:tav>
                                        <p:tav tm="5000">
                                          <p:val>
                                            <p:strVal val="ppt_y+0.0019"/>
                                          </p:val>
                                        </p:tav>
                                        <p:tav tm="10000">
                                          <p:val>
                                            <p:strVal val="ppt_y+0.0076"/>
                                          </p:val>
                                        </p:tav>
                                        <p:tav tm="15000">
                                          <p:val>
                                            <p:strVal val="ppt_y+0.0169"/>
                                          </p:val>
                                        </p:tav>
                                        <p:tav tm="20000">
                                          <p:val>
                                            <p:strVal val="ppt_y+0.0296"/>
                                          </p:val>
                                        </p:tav>
                                        <p:tav tm="25000">
                                          <p:val>
                                            <p:strVal val="ppt_y+0.0454"/>
                                          </p:val>
                                        </p:tav>
                                        <p:tav tm="30000">
                                          <p:val>
                                            <p:strVal val="ppt_y+0.0639"/>
                                          </p:val>
                                        </p:tav>
                                        <p:tav tm="35000">
                                          <p:val>
                                            <p:strVal val="ppt_y+0.0846"/>
                                          </p:val>
                                        </p:tav>
                                        <p:tav tm="40000">
                                          <p:val>
                                            <p:strVal val="ppt_y+0.1071"/>
                                          </p:val>
                                        </p:tav>
                                        <p:tav tm="45000">
                                          <p:val>
                                            <p:strVal val="ppt_y+0.1307"/>
                                          </p:val>
                                        </p:tav>
                                        <p:tav tm="50000">
                                          <p:val>
                                            <p:strVal val="ppt_y+0.155"/>
                                          </p:val>
                                        </p:tav>
                                        <p:tav tm="55000">
                                          <p:val>
                                            <p:strVal val="ppt_y+0.1792"/>
                                          </p:val>
                                        </p:tav>
                                        <p:tav tm="60000">
                                          <p:val>
                                            <p:strVal val="ppt_y+0.2029"/>
                                          </p:val>
                                        </p:tav>
                                        <p:tav tm="65000">
                                          <p:val>
                                            <p:strVal val="ppt_y+0.2253"/>
                                          </p:val>
                                        </p:tav>
                                        <p:tav tm="70000">
                                          <p:val>
                                            <p:strVal val="ppt_y+0.2461"/>
                                          </p:val>
                                        </p:tav>
                                        <p:tav tm="75000">
                                          <p:val>
                                            <p:strVal val="ppt_y+0.2646"/>
                                          </p:val>
                                        </p:tav>
                                        <p:tav tm="80000">
                                          <p:val>
                                            <p:strVal val="ppt_y+0.2804"/>
                                          </p:val>
                                        </p:tav>
                                        <p:tav tm="85000">
                                          <p:val>
                                            <p:strVal val="ppt_y+0.2931"/>
                                          </p:val>
                                        </p:tav>
                                        <p:tav tm="90000">
                                          <p:val>
                                            <p:strVal val="ppt_y+0.3024"/>
                                          </p:val>
                                        </p:tav>
                                        <p:tav tm="95000">
                                          <p:val>
                                            <p:strVal val="ppt_y+0.308"/>
                                          </p:val>
                                        </p:tav>
                                        <p:tav tm="100000">
                                          <p:val>
                                            <p:strVal val="ppt_y+0.31"/>
                                          </p:val>
                                        </p:tav>
                                      </p:tavLst>
                                    </p:anim>
                                    <p:anim calcmode="lin" valueType="num">
                                      <p:cBhvr>
                                        <p:cTn id="116" dur="100">
                                          <p:stCondLst>
                                            <p:cond delay="150"/>
                                          </p:stCondLst>
                                        </p:cTn>
                                        <p:tgtEl>
                                          <p:spTgt spid="8">
                                            <p:txEl>
                                              <p:pRg st="2" end="2"/>
                                            </p:txEl>
                                          </p:spTgt>
                                        </p:tgtEl>
                                        <p:attrNameLst>
                                          <p:attrName>ppt_y</p:attrName>
                                        </p:attrNameLst>
                                      </p:cBhvr>
                                      <p:tavLst>
                                        <p:tav tm="0">
                                          <p:val>
                                            <p:strVal val="ppt_y"/>
                                          </p:val>
                                        </p:tav>
                                        <p:tav tm="100000">
                                          <p:val>
                                            <p:strVal val="ppt_y"/>
                                          </p:val>
                                        </p:tav>
                                      </p:tavLst>
                                    </p:anim>
                                    <p:animEffect transition="out" filter="fade">
                                      <p:cBhvr>
                                        <p:cTn id="117" dur="25">
                                          <p:stCondLst>
                                            <p:cond delay="225"/>
                                          </p:stCondLst>
                                        </p:cTn>
                                        <p:tgtEl>
                                          <p:spTgt spid="8">
                                            <p:txEl>
                                              <p:pRg st="2" end="2"/>
                                            </p:txEl>
                                          </p:spTgt>
                                        </p:tgtEl>
                                      </p:cBhvr>
                                    </p:animEffect>
                                    <p:set>
                                      <p:cBhvr>
                                        <p:cTn id="118" dur="1" fill="hold">
                                          <p:stCondLst>
                                            <p:cond delay="249"/>
                                          </p:stCondLst>
                                        </p:cTn>
                                        <p:tgtEl>
                                          <p:spTgt spid="8">
                                            <p:txEl>
                                              <p:pRg st="2" end="2"/>
                                            </p:txEl>
                                          </p:spTgt>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2" presetClass="exit" presetSubtype="4" fill="hold" nodeType="clickEffect">
                                  <p:stCondLst>
                                    <p:cond delay="0"/>
                                  </p:stCondLst>
                                  <p:childTnLst>
                                    <p:anim calcmode="lin" valueType="num">
                                      <p:cBhvr additive="base">
                                        <p:cTn id="122" dur="250"/>
                                        <p:tgtEl>
                                          <p:spTgt spid="8">
                                            <p:txEl>
                                              <p:pRg st="5" end="5"/>
                                            </p:txEl>
                                          </p:spTgt>
                                        </p:tgtEl>
                                        <p:attrNameLst>
                                          <p:attrName>ppt_y</p:attrName>
                                        </p:attrNameLst>
                                      </p:cBhvr>
                                      <p:tavLst>
                                        <p:tav tm="0">
                                          <p:val>
                                            <p:strVal val="#ppt_y"/>
                                          </p:val>
                                        </p:tav>
                                        <p:tav tm="100000">
                                          <p:val>
                                            <p:strVal val="#ppt_y+#ppt_h*1.125000"/>
                                          </p:val>
                                        </p:tav>
                                      </p:tavLst>
                                    </p:anim>
                                    <p:animEffect transition="out" filter="wipe(down)">
                                      <p:cBhvr>
                                        <p:cTn id="123" dur="250"/>
                                        <p:tgtEl>
                                          <p:spTgt spid="8">
                                            <p:txEl>
                                              <p:pRg st="5" end="5"/>
                                            </p:txEl>
                                          </p:spTgt>
                                        </p:tgtEl>
                                      </p:cBhvr>
                                    </p:animEffect>
                                    <p:set>
                                      <p:cBhvr>
                                        <p:cTn id="124" dur="1" fill="hold">
                                          <p:stCondLst>
                                            <p:cond delay="249"/>
                                          </p:stCondLst>
                                        </p:cTn>
                                        <p:tgtEl>
                                          <p:spTgt spid="8">
                                            <p:txEl>
                                              <p:pRg st="5" end="5"/>
                                            </p:txEl>
                                          </p:spTgt>
                                        </p:tgtEl>
                                        <p:attrNameLst>
                                          <p:attrName>style.visibility</p:attrName>
                                        </p:attrNameLst>
                                      </p:cBhvr>
                                      <p:to>
                                        <p:strVal val="hidden"/>
                                      </p:to>
                                    </p:set>
                                  </p:childTnLst>
                                </p:cTn>
                              </p:par>
                              <p:par>
                                <p:cTn id="125" presetID="12" presetClass="exit" presetSubtype="4" fill="hold" nodeType="withEffect">
                                  <p:stCondLst>
                                    <p:cond delay="0"/>
                                  </p:stCondLst>
                                  <p:childTnLst>
                                    <p:anim calcmode="lin" valueType="num">
                                      <p:cBhvr additive="base">
                                        <p:cTn id="126" dur="250"/>
                                        <p:tgtEl>
                                          <p:spTgt spid="8">
                                            <p:txEl>
                                              <p:pRg st="6" end="6"/>
                                            </p:txEl>
                                          </p:spTgt>
                                        </p:tgtEl>
                                        <p:attrNameLst>
                                          <p:attrName>ppt_y</p:attrName>
                                        </p:attrNameLst>
                                      </p:cBhvr>
                                      <p:tavLst>
                                        <p:tav tm="0">
                                          <p:val>
                                            <p:strVal val="#ppt_y"/>
                                          </p:val>
                                        </p:tav>
                                        <p:tav tm="100000">
                                          <p:val>
                                            <p:strVal val="#ppt_y+#ppt_h*1.125000"/>
                                          </p:val>
                                        </p:tav>
                                      </p:tavLst>
                                    </p:anim>
                                    <p:animEffect transition="out" filter="wipe(down)">
                                      <p:cBhvr>
                                        <p:cTn id="127" dur="250"/>
                                        <p:tgtEl>
                                          <p:spTgt spid="8">
                                            <p:txEl>
                                              <p:pRg st="6" end="6"/>
                                            </p:txEl>
                                          </p:spTgt>
                                        </p:tgtEl>
                                      </p:cBhvr>
                                    </p:animEffect>
                                    <p:set>
                                      <p:cBhvr>
                                        <p:cTn id="128" dur="1" fill="hold">
                                          <p:stCondLst>
                                            <p:cond delay="249"/>
                                          </p:stCondLst>
                                        </p:cTn>
                                        <p:tgtEl>
                                          <p:spTgt spid="8">
                                            <p:txEl>
                                              <p:pRg st="6" end="6"/>
                                            </p:txEl>
                                          </p:spTgt>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5" presetClass="exit" presetSubtype="10" fill="hold" nodeType="clickEffect">
                                  <p:stCondLst>
                                    <p:cond delay="0"/>
                                  </p:stCondLst>
                                  <p:childTnLst>
                                    <p:animEffect transition="out" filter="checkerboard(across)">
                                      <p:cBhvr>
                                        <p:cTn id="132" dur="250"/>
                                        <p:tgtEl>
                                          <p:spTgt spid="8">
                                            <p:txEl>
                                              <p:pRg st="8" end="8"/>
                                            </p:txEl>
                                          </p:spTgt>
                                        </p:tgtEl>
                                      </p:cBhvr>
                                    </p:animEffect>
                                    <p:set>
                                      <p:cBhvr>
                                        <p:cTn id="133" dur="1" fill="hold">
                                          <p:stCondLst>
                                            <p:cond delay="249"/>
                                          </p:stCondLst>
                                        </p:cTn>
                                        <p:tgtEl>
                                          <p:spTgt spid="8">
                                            <p:txEl>
                                              <p:pRg st="8" end="8"/>
                                            </p:txEl>
                                          </p:spTgt>
                                        </p:tgtEl>
                                        <p:attrNameLst>
                                          <p:attrName>style.visibility</p:attrName>
                                        </p:attrNameLst>
                                      </p:cBhvr>
                                      <p:to>
                                        <p:strVal val="hidden"/>
                                      </p:to>
                                    </p:set>
                                  </p:childTnLst>
                                </p:cTn>
                              </p:par>
                              <p:par>
                                <p:cTn id="134" presetID="5" presetClass="exit" presetSubtype="10" fill="hold" nodeType="withEffect">
                                  <p:stCondLst>
                                    <p:cond delay="0"/>
                                  </p:stCondLst>
                                  <p:childTnLst>
                                    <p:animEffect transition="out" filter="checkerboard(across)">
                                      <p:cBhvr>
                                        <p:cTn id="135" dur="250"/>
                                        <p:tgtEl>
                                          <p:spTgt spid="8">
                                            <p:txEl>
                                              <p:pRg st="9" end="9"/>
                                            </p:txEl>
                                          </p:spTgt>
                                        </p:tgtEl>
                                      </p:cBhvr>
                                    </p:animEffect>
                                    <p:set>
                                      <p:cBhvr>
                                        <p:cTn id="136" dur="1" fill="hold">
                                          <p:stCondLst>
                                            <p:cond delay="249"/>
                                          </p:stCondLst>
                                        </p:cTn>
                                        <p:tgtEl>
                                          <p:spTgt spid="8">
                                            <p:txEl>
                                              <p:pRg st="9" end="9"/>
                                            </p:txEl>
                                          </p:spTgt>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17" presetClass="exit" presetSubtype="10" fill="hold" nodeType="clickEffect">
                                  <p:stCondLst>
                                    <p:cond delay="0"/>
                                  </p:stCondLst>
                                  <p:childTnLst>
                                    <p:anim calcmode="lin" valueType="num">
                                      <p:cBhvr>
                                        <p:cTn id="140" dur="250"/>
                                        <p:tgtEl>
                                          <p:spTgt spid="8">
                                            <p:txEl>
                                              <p:pRg st="12" end="12"/>
                                            </p:txEl>
                                          </p:spTgt>
                                        </p:tgtEl>
                                        <p:attrNameLst>
                                          <p:attrName>ppt_w</p:attrName>
                                        </p:attrNameLst>
                                      </p:cBhvr>
                                      <p:tavLst>
                                        <p:tav tm="0">
                                          <p:val>
                                            <p:strVal val="ppt_w"/>
                                          </p:val>
                                        </p:tav>
                                        <p:tav tm="100000">
                                          <p:val>
                                            <p:fltVal val="0"/>
                                          </p:val>
                                        </p:tav>
                                      </p:tavLst>
                                    </p:anim>
                                    <p:anim calcmode="lin" valueType="num">
                                      <p:cBhvr>
                                        <p:cTn id="141" dur="250"/>
                                        <p:tgtEl>
                                          <p:spTgt spid="8">
                                            <p:txEl>
                                              <p:pRg st="12" end="12"/>
                                            </p:txEl>
                                          </p:spTgt>
                                        </p:tgtEl>
                                        <p:attrNameLst>
                                          <p:attrName>ppt_h</p:attrName>
                                        </p:attrNameLst>
                                      </p:cBhvr>
                                      <p:tavLst>
                                        <p:tav tm="0">
                                          <p:val>
                                            <p:strVal val="ppt_h"/>
                                          </p:val>
                                        </p:tav>
                                        <p:tav tm="100000">
                                          <p:val>
                                            <p:strVal val="ppt_h"/>
                                          </p:val>
                                        </p:tav>
                                      </p:tavLst>
                                    </p:anim>
                                    <p:set>
                                      <p:cBhvr>
                                        <p:cTn id="142" dur="1" fill="hold">
                                          <p:stCondLst>
                                            <p:cond delay="249"/>
                                          </p:stCondLst>
                                        </p:cTn>
                                        <p:tgtEl>
                                          <p:spTgt spid="8">
                                            <p:txEl>
                                              <p:pRg st="12" end="12"/>
                                            </p:txEl>
                                          </p:spTgt>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2" presetClass="exit" presetSubtype="4" fill="hold" nodeType="clickEffect">
                                  <p:stCondLst>
                                    <p:cond delay="0"/>
                                  </p:stCondLst>
                                  <p:childTnLst>
                                    <p:animEffect transition="out" filter="wipe(down)">
                                      <p:cBhvr>
                                        <p:cTn id="146" dur="250"/>
                                        <p:tgtEl>
                                          <p:spTgt spid="8">
                                            <p:txEl>
                                              <p:pRg st="0" end="0"/>
                                            </p:txEl>
                                          </p:spTgt>
                                        </p:tgtEl>
                                      </p:cBhvr>
                                    </p:animEffect>
                                    <p:set>
                                      <p:cBhvr>
                                        <p:cTn id="147" dur="1" fill="hold">
                                          <p:stCondLst>
                                            <p:cond delay="249"/>
                                          </p:stCondLst>
                                        </p:cTn>
                                        <p:tgtEl>
                                          <p:spTgt spid="8">
                                            <p:txEl>
                                              <p:pRg st="0" end="0"/>
                                            </p:txEl>
                                          </p:spTgt>
                                        </p:tgtEl>
                                        <p:attrNameLst>
                                          <p:attrName>style.visibility</p:attrName>
                                        </p:attrNameLst>
                                      </p:cBhvr>
                                      <p:to>
                                        <p:strVal val="hidden"/>
                                      </p:to>
                                    </p:set>
                                  </p:childTnLst>
                                </p:cTn>
                              </p:par>
                              <p:par>
                                <p:cTn id="148" presetID="22" presetClass="exit" presetSubtype="4" fill="hold" nodeType="withEffect">
                                  <p:stCondLst>
                                    <p:cond delay="0"/>
                                  </p:stCondLst>
                                  <p:childTnLst>
                                    <p:animEffect transition="out" filter="wipe(down)">
                                      <p:cBhvr>
                                        <p:cTn id="149" dur="250"/>
                                        <p:tgtEl>
                                          <p:spTgt spid="8">
                                            <p:txEl>
                                              <p:pRg st="1" end="1"/>
                                            </p:txEl>
                                          </p:spTgt>
                                        </p:tgtEl>
                                      </p:cBhvr>
                                    </p:animEffect>
                                    <p:set>
                                      <p:cBhvr>
                                        <p:cTn id="150" dur="1" fill="hold">
                                          <p:stCondLst>
                                            <p:cond delay="249"/>
                                          </p:stCondLst>
                                        </p:cTn>
                                        <p:tgtEl>
                                          <p:spTgt spid="8">
                                            <p:txEl>
                                              <p:pRg st="1" end="1"/>
                                            </p:txEl>
                                          </p:spTgt>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0" presetClass="exit" presetSubtype="0" fill="hold" nodeType="clickEffect">
                                  <p:stCondLst>
                                    <p:cond delay="0"/>
                                  </p:stCondLst>
                                  <p:childTnLst>
                                    <p:animEffect transition="out" filter="fade">
                                      <p:cBhvr>
                                        <p:cTn id="154" dur="250"/>
                                        <p:tgtEl>
                                          <p:spTgt spid="6"/>
                                        </p:tgtEl>
                                      </p:cBhvr>
                                    </p:animEffect>
                                    <p:set>
                                      <p:cBhvr>
                                        <p:cTn id="155" dur="1" fill="hold">
                                          <p:stCondLst>
                                            <p:cond delay="249"/>
                                          </p:stCondLst>
                                        </p:cTn>
                                        <p:tgtEl>
                                          <p:spTgt spid="6"/>
                                        </p:tgtEl>
                                        <p:attrNameLst>
                                          <p:attrName>style.visibility</p:attrName>
                                        </p:attrNameLst>
                                      </p:cBhvr>
                                      <p:to>
                                        <p:strVal val="hidden"/>
                                      </p:to>
                                    </p:set>
                                  </p:childTnLst>
                                </p:cTn>
                              </p:par>
                            </p:childTnLst>
                          </p:cTn>
                        </p:par>
                      </p:childTnLst>
                    </p:cTn>
                  </p:par>
                  <p:par>
                    <p:cTn id="156" fill="hold">
                      <p:stCondLst>
                        <p:cond delay="indefinite"/>
                      </p:stCondLst>
                      <p:childTnLst>
                        <p:par>
                          <p:cTn id="157" fill="hold">
                            <p:stCondLst>
                              <p:cond delay="0"/>
                            </p:stCondLst>
                            <p:childTnLst>
                              <p:par>
                                <p:cTn id="158" presetID="53" presetClass="exit" presetSubtype="32" fill="hold" nodeType="clickEffect">
                                  <p:stCondLst>
                                    <p:cond delay="0"/>
                                  </p:stCondLst>
                                  <p:childTnLst>
                                    <p:anim calcmode="lin" valueType="num">
                                      <p:cBhvr>
                                        <p:cTn id="159" dur="250"/>
                                        <p:tgtEl>
                                          <p:spTgt spid="8">
                                            <p:txEl>
                                              <p:pRg st="4" end="4"/>
                                            </p:txEl>
                                          </p:spTgt>
                                        </p:tgtEl>
                                        <p:attrNameLst>
                                          <p:attrName>ppt_w</p:attrName>
                                        </p:attrNameLst>
                                      </p:cBhvr>
                                      <p:tavLst>
                                        <p:tav tm="0">
                                          <p:val>
                                            <p:strVal val="ppt_w"/>
                                          </p:val>
                                        </p:tav>
                                        <p:tav tm="100000">
                                          <p:val>
                                            <p:fltVal val="0"/>
                                          </p:val>
                                        </p:tav>
                                      </p:tavLst>
                                    </p:anim>
                                    <p:anim calcmode="lin" valueType="num">
                                      <p:cBhvr>
                                        <p:cTn id="160" dur="250"/>
                                        <p:tgtEl>
                                          <p:spTgt spid="8">
                                            <p:txEl>
                                              <p:pRg st="4" end="4"/>
                                            </p:txEl>
                                          </p:spTgt>
                                        </p:tgtEl>
                                        <p:attrNameLst>
                                          <p:attrName>ppt_h</p:attrName>
                                        </p:attrNameLst>
                                      </p:cBhvr>
                                      <p:tavLst>
                                        <p:tav tm="0">
                                          <p:val>
                                            <p:strVal val="ppt_h"/>
                                          </p:val>
                                        </p:tav>
                                        <p:tav tm="100000">
                                          <p:val>
                                            <p:fltVal val="0"/>
                                          </p:val>
                                        </p:tav>
                                      </p:tavLst>
                                    </p:anim>
                                    <p:animEffect transition="out" filter="fade">
                                      <p:cBhvr>
                                        <p:cTn id="161" dur="250"/>
                                        <p:tgtEl>
                                          <p:spTgt spid="8">
                                            <p:txEl>
                                              <p:pRg st="4" end="4"/>
                                            </p:txEl>
                                          </p:spTgt>
                                        </p:tgtEl>
                                      </p:cBhvr>
                                    </p:animEffect>
                                    <p:set>
                                      <p:cBhvr>
                                        <p:cTn id="162" dur="1" fill="hold">
                                          <p:stCondLst>
                                            <p:cond delay="249"/>
                                          </p:stCondLst>
                                        </p:cTn>
                                        <p:tgtEl>
                                          <p:spTgt spid="8">
                                            <p:txEl>
                                              <p:pRg st="4" end="4"/>
                                            </p:txEl>
                                          </p:spTgt>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31" presetClass="exit" presetSubtype="0" fill="hold" nodeType="clickEffect">
                                  <p:stCondLst>
                                    <p:cond delay="0"/>
                                  </p:stCondLst>
                                  <p:childTnLst>
                                    <p:anim calcmode="lin" valueType="num">
                                      <p:cBhvr>
                                        <p:cTn id="166" dur="250"/>
                                        <p:tgtEl>
                                          <p:spTgt spid="8">
                                            <p:txEl>
                                              <p:pRg st="8" end="8"/>
                                            </p:txEl>
                                          </p:spTgt>
                                        </p:tgtEl>
                                        <p:attrNameLst>
                                          <p:attrName>ppt_w</p:attrName>
                                        </p:attrNameLst>
                                      </p:cBhvr>
                                      <p:tavLst>
                                        <p:tav tm="0">
                                          <p:val>
                                            <p:strVal val="ppt_w"/>
                                          </p:val>
                                        </p:tav>
                                        <p:tav tm="100000">
                                          <p:val>
                                            <p:fltVal val="0"/>
                                          </p:val>
                                        </p:tav>
                                      </p:tavLst>
                                    </p:anim>
                                    <p:anim calcmode="lin" valueType="num">
                                      <p:cBhvr>
                                        <p:cTn id="167" dur="250"/>
                                        <p:tgtEl>
                                          <p:spTgt spid="8">
                                            <p:txEl>
                                              <p:pRg st="8" end="8"/>
                                            </p:txEl>
                                          </p:spTgt>
                                        </p:tgtEl>
                                        <p:attrNameLst>
                                          <p:attrName>ppt_h</p:attrName>
                                        </p:attrNameLst>
                                      </p:cBhvr>
                                      <p:tavLst>
                                        <p:tav tm="0">
                                          <p:val>
                                            <p:strVal val="ppt_h"/>
                                          </p:val>
                                        </p:tav>
                                        <p:tav tm="100000">
                                          <p:val>
                                            <p:fltVal val="0"/>
                                          </p:val>
                                        </p:tav>
                                      </p:tavLst>
                                    </p:anim>
                                    <p:anim calcmode="lin" valueType="num">
                                      <p:cBhvr>
                                        <p:cTn id="168" dur="250"/>
                                        <p:tgtEl>
                                          <p:spTgt spid="8">
                                            <p:txEl>
                                              <p:pRg st="8" end="8"/>
                                            </p:txEl>
                                          </p:spTgt>
                                        </p:tgtEl>
                                        <p:attrNameLst>
                                          <p:attrName>style.rotation</p:attrName>
                                        </p:attrNameLst>
                                      </p:cBhvr>
                                      <p:tavLst>
                                        <p:tav tm="0">
                                          <p:val>
                                            <p:fltVal val="0"/>
                                          </p:val>
                                        </p:tav>
                                        <p:tav tm="100000">
                                          <p:val>
                                            <p:fltVal val="90"/>
                                          </p:val>
                                        </p:tav>
                                      </p:tavLst>
                                    </p:anim>
                                    <p:animEffect transition="out" filter="fade">
                                      <p:cBhvr>
                                        <p:cTn id="169" dur="250"/>
                                        <p:tgtEl>
                                          <p:spTgt spid="8">
                                            <p:txEl>
                                              <p:pRg st="8" end="8"/>
                                            </p:txEl>
                                          </p:spTgt>
                                        </p:tgtEl>
                                      </p:cBhvr>
                                    </p:animEffect>
                                    <p:set>
                                      <p:cBhvr>
                                        <p:cTn id="170" dur="1" fill="hold">
                                          <p:stCondLst>
                                            <p:cond delay="249"/>
                                          </p:stCondLst>
                                        </p:cTn>
                                        <p:tgtEl>
                                          <p:spTgt spid="8">
                                            <p:txEl>
                                              <p:pRg st="8" end="8"/>
                                            </p:txEl>
                                          </p:spTgt>
                                        </p:tgtEl>
                                        <p:attrNameLst>
                                          <p:attrName>style.visibility</p:attrName>
                                        </p:attrNameLst>
                                      </p:cBhvr>
                                      <p:to>
                                        <p:strVal val="hidden"/>
                                      </p:to>
                                    </p:set>
                                  </p:childTnLst>
                                </p:cTn>
                              </p:par>
                              <p:par>
                                <p:cTn id="171" presetID="31" presetClass="exit" presetSubtype="0" fill="hold" nodeType="withEffect">
                                  <p:stCondLst>
                                    <p:cond delay="0"/>
                                  </p:stCondLst>
                                  <p:childTnLst>
                                    <p:anim calcmode="lin" valueType="num">
                                      <p:cBhvr>
                                        <p:cTn id="172" dur="250"/>
                                        <p:tgtEl>
                                          <p:spTgt spid="8">
                                            <p:txEl>
                                              <p:pRg st="9" end="9"/>
                                            </p:txEl>
                                          </p:spTgt>
                                        </p:tgtEl>
                                        <p:attrNameLst>
                                          <p:attrName>ppt_w</p:attrName>
                                        </p:attrNameLst>
                                      </p:cBhvr>
                                      <p:tavLst>
                                        <p:tav tm="0">
                                          <p:val>
                                            <p:strVal val="ppt_w"/>
                                          </p:val>
                                        </p:tav>
                                        <p:tav tm="100000">
                                          <p:val>
                                            <p:fltVal val="0"/>
                                          </p:val>
                                        </p:tav>
                                      </p:tavLst>
                                    </p:anim>
                                    <p:anim calcmode="lin" valueType="num">
                                      <p:cBhvr>
                                        <p:cTn id="173" dur="250"/>
                                        <p:tgtEl>
                                          <p:spTgt spid="8">
                                            <p:txEl>
                                              <p:pRg st="9" end="9"/>
                                            </p:txEl>
                                          </p:spTgt>
                                        </p:tgtEl>
                                        <p:attrNameLst>
                                          <p:attrName>ppt_h</p:attrName>
                                        </p:attrNameLst>
                                      </p:cBhvr>
                                      <p:tavLst>
                                        <p:tav tm="0">
                                          <p:val>
                                            <p:strVal val="ppt_h"/>
                                          </p:val>
                                        </p:tav>
                                        <p:tav tm="100000">
                                          <p:val>
                                            <p:fltVal val="0"/>
                                          </p:val>
                                        </p:tav>
                                      </p:tavLst>
                                    </p:anim>
                                    <p:anim calcmode="lin" valueType="num">
                                      <p:cBhvr>
                                        <p:cTn id="174" dur="250"/>
                                        <p:tgtEl>
                                          <p:spTgt spid="8">
                                            <p:txEl>
                                              <p:pRg st="9" end="9"/>
                                            </p:txEl>
                                          </p:spTgt>
                                        </p:tgtEl>
                                        <p:attrNameLst>
                                          <p:attrName>style.rotation</p:attrName>
                                        </p:attrNameLst>
                                      </p:cBhvr>
                                      <p:tavLst>
                                        <p:tav tm="0">
                                          <p:val>
                                            <p:fltVal val="0"/>
                                          </p:val>
                                        </p:tav>
                                        <p:tav tm="100000">
                                          <p:val>
                                            <p:fltVal val="90"/>
                                          </p:val>
                                        </p:tav>
                                      </p:tavLst>
                                    </p:anim>
                                    <p:animEffect transition="out" filter="fade">
                                      <p:cBhvr>
                                        <p:cTn id="175" dur="250"/>
                                        <p:tgtEl>
                                          <p:spTgt spid="8">
                                            <p:txEl>
                                              <p:pRg st="9" end="9"/>
                                            </p:txEl>
                                          </p:spTgt>
                                        </p:tgtEl>
                                      </p:cBhvr>
                                    </p:animEffect>
                                    <p:set>
                                      <p:cBhvr>
                                        <p:cTn id="176" dur="1" fill="hold">
                                          <p:stCondLst>
                                            <p:cond delay="249"/>
                                          </p:stCondLst>
                                        </p:cTn>
                                        <p:tgtEl>
                                          <p:spTgt spid="8">
                                            <p:txEl>
                                              <p:pRg st="9" end="9"/>
                                            </p:txEl>
                                          </p:spTgt>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0" presetClass="exit" presetSubtype="0" fill="hold" nodeType="clickEffect">
                                  <p:stCondLst>
                                    <p:cond delay="0"/>
                                  </p:stCondLst>
                                  <p:childTnLst>
                                    <p:animEffect transition="out" filter="fade">
                                      <p:cBhvr>
                                        <p:cTn id="180" dur="250"/>
                                        <p:tgtEl>
                                          <p:spTgt spid="8">
                                            <p:txEl>
                                              <p:pRg st="14" end="14"/>
                                            </p:txEl>
                                          </p:spTgt>
                                        </p:tgtEl>
                                      </p:cBhvr>
                                    </p:animEffect>
                                    <p:set>
                                      <p:cBhvr>
                                        <p:cTn id="181" dur="1" fill="hold">
                                          <p:stCondLst>
                                            <p:cond delay="249"/>
                                          </p:stCondLst>
                                        </p:cTn>
                                        <p:tgtEl>
                                          <p:spTgt spid="8">
                                            <p:txEl>
                                              <p:pRg st="14" end="14"/>
                                            </p:txEl>
                                          </p:spTgt>
                                        </p:tgtEl>
                                        <p:attrNameLst>
                                          <p:attrName>style.visibility</p:attrName>
                                        </p:attrNameLst>
                                      </p:cBhvr>
                                      <p:to>
                                        <p:strVal val="hidden"/>
                                      </p:to>
                                    </p:set>
                                  </p:childTnLst>
                                </p:cTn>
                              </p:par>
                            </p:childTnLst>
                          </p:cTn>
                        </p:par>
                      </p:childTnLst>
                    </p:cTn>
                  </p:par>
                  <p:par>
                    <p:cTn id="182" fill="hold">
                      <p:stCondLst>
                        <p:cond delay="indefinite"/>
                      </p:stCondLst>
                      <p:childTnLst>
                        <p:par>
                          <p:cTn id="183" fill="hold">
                            <p:stCondLst>
                              <p:cond delay="0"/>
                            </p:stCondLst>
                            <p:childTnLst>
                              <p:par>
                                <p:cTn id="184" presetID="10" presetClass="exit" presetSubtype="0" fill="hold" nodeType="clickEffect">
                                  <p:stCondLst>
                                    <p:cond delay="0"/>
                                  </p:stCondLst>
                                  <p:childTnLst>
                                    <p:animEffect transition="out" filter="fade">
                                      <p:cBhvr>
                                        <p:cTn id="185" dur="250"/>
                                        <p:tgtEl>
                                          <p:spTgt spid="8">
                                            <p:txEl>
                                              <p:pRg st="7" end="7"/>
                                            </p:txEl>
                                          </p:spTgt>
                                        </p:tgtEl>
                                      </p:cBhvr>
                                    </p:animEffect>
                                    <p:set>
                                      <p:cBhvr>
                                        <p:cTn id="186" dur="1" fill="hold">
                                          <p:stCondLst>
                                            <p:cond delay="249"/>
                                          </p:stCondLst>
                                        </p:cTn>
                                        <p:tgtEl>
                                          <p:spTgt spid="8">
                                            <p:txEl>
                                              <p:pRg st="7" end="7"/>
                                            </p:txEl>
                                          </p:spTgt>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21" presetClass="exit" presetSubtype="1" fill="hold" nodeType="clickEffect">
                                  <p:stCondLst>
                                    <p:cond delay="0"/>
                                  </p:stCondLst>
                                  <p:childTnLst>
                                    <p:animEffect transition="out" filter="wheel(1)">
                                      <p:cBhvr>
                                        <p:cTn id="190" dur="250"/>
                                        <p:tgtEl>
                                          <p:spTgt spid="8">
                                            <p:txEl>
                                              <p:pRg st="10" end="10"/>
                                            </p:txEl>
                                          </p:spTgt>
                                        </p:tgtEl>
                                      </p:cBhvr>
                                    </p:animEffect>
                                    <p:set>
                                      <p:cBhvr>
                                        <p:cTn id="191" dur="1" fill="hold">
                                          <p:stCondLst>
                                            <p:cond delay="249"/>
                                          </p:stCondLst>
                                        </p:cTn>
                                        <p:tgtEl>
                                          <p:spTgt spid="8">
                                            <p:txEl>
                                              <p:pRg st="10" end="10"/>
                                            </p:txEl>
                                          </p:spTgt>
                                        </p:tgtEl>
                                        <p:attrNameLst>
                                          <p:attrName>style.visibility</p:attrName>
                                        </p:attrNameLst>
                                      </p:cBhvr>
                                      <p:to>
                                        <p:strVal val="hidden"/>
                                      </p:to>
                                    </p:set>
                                  </p:childTnLst>
                                </p:cTn>
                              </p:par>
                            </p:childTnLst>
                          </p:cTn>
                        </p:par>
                      </p:childTnLst>
                    </p:cTn>
                  </p:par>
                  <p:par>
                    <p:cTn id="192" fill="hold">
                      <p:stCondLst>
                        <p:cond delay="indefinite"/>
                      </p:stCondLst>
                      <p:childTnLst>
                        <p:par>
                          <p:cTn id="193" fill="hold">
                            <p:stCondLst>
                              <p:cond delay="0"/>
                            </p:stCondLst>
                            <p:childTnLst>
                              <p:par>
                                <p:cTn id="194" presetID="10" presetClass="exit" presetSubtype="0" fill="hold" nodeType="clickEffect">
                                  <p:stCondLst>
                                    <p:cond delay="0"/>
                                  </p:stCondLst>
                                  <p:childTnLst>
                                    <p:animEffect transition="out" filter="fade">
                                      <p:cBhvr>
                                        <p:cTn id="195" dur="250"/>
                                        <p:tgtEl>
                                          <p:spTgt spid="8">
                                            <p:txEl>
                                              <p:pRg st="13" end="13"/>
                                            </p:txEl>
                                          </p:spTgt>
                                        </p:tgtEl>
                                      </p:cBhvr>
                                    </p:animEffect>
                                    <p:set>
                                      <p:cBhvr>
                                        <p:cTn id="196" dur="1" fill="hold">
                                          <p:stCondLst>
                                            <p:cond delay="249"/>
                                          </p:stCondLst>
                                        </p:cTn>
                                        <p:tgtEl>
                                          <p:spTgt spid="8">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54100" y="166569"/>
            <a:ext cx="10096500" cy="6417141"/>
          </a:xfrm>
          <a:prstGeom prst="rect">
            <a:avLst/>
          </a:prstGeom>
        </p:spPr>
        <p:txBody>
          <a:bodyPr wrap="square">
            <a:spAutoFit/>
          </a:bodyPr>
          <a:lstStyle/>
          <a:p>
            <a:pPr algn="just">
              <a:lnSpc>
                <a:spcPct val="150000"/>
              </a:lnSpc>
              <a:spcAft>
                <a:spcPts val="800"/>
              </a:spcAft>
            </a:pPr>
            <a:endParaRPr lang="es-ES"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s-ES"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s-ES"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smtClean="0">
                <a:latin typeface="Arial" panose="020B0604020202020204" pitchFamily="34" charset="0"/>
                <a:ea typeface="Calibri" panose="020F0502020204030204" pitchFamily="34" charset="0"/>
                <a:cs typeface="Times New Roman" panose="02020603050405020304" pitchFamily="18" charset="0"/>
              </a:rPr>
              <a:t>Si </a:t>
            </a:r>
            <a:r>
              <a:rPr lang="es-ES" dirty="0">
                <a:latin typeface="Arial" panose="020B0604020202020204" pitchFamily="34" charset="0"/>
                <a:ea typeface="Calibri" panose="020F0502020204030204" pitchFamily="34" charset="0"/>
                <a:cs typeface="Times New Roman" panose="02020603050405020304" pitchFamily="18" charset="0"/>
              </a:rPr>
              <a:t>de noche al salir afuera uno siente que alguien lo anda persiguiendo dicen que es el mal aire.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De igual forma al soñar con una persona nos trata de decir algo.</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Al soñar que estamos comiendo carne dicen que nos vamos a enfermar.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Es malo si una mujer que está embarazada sale de su casa cuando hay relámpagos, eso le afecta al bebe.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Al momento que una señora está embarazada y toca a una niña de 0-2 años la niña se vuelve chipi.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En noviembre en la fiesta de todos santos, si una persona deja d comer una semana antes de que acerque la fiesta los puede ver.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En la noche es cuando anda más el mal aire.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53893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lamada de nube 2"/>
          <p:cNvSpPr/>
          <p:nvPr/>
        </p:nvSpPr>
        <p:spPr>
          <a:xfrm>
            <a:off x="4714872" y="139788"/>
            <a:ext cx="2171700" cy="952501"/>
          </a:xfrm>
          <a:prstGeom prst="cloud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smtClean="0">
                <a:latin typeface="Arial" panose="020B0604020202020204" pitchFamily="34" charset="0"/>
                <a:cs typeface="Arial" panose="020B0604020202020204" pitchFamily="34" charset="0"/>
              </a:rPr>
              <a:t>leyendas</a:t>
            </a:r>
            <a:endParaRPr lang="en-US" dirty="0">
              <a:latin typeface="Arial" panose="020B0604020202020204" pitchFamily="34" charset="0"/>
              <a:cs typeface="Arial" panose="020B0604020202020204" pitchFamily="34" charset="0"/>
            </a:endParaRPr>
          </a:p>
        </p:txBody>
      </p:sp>
      <p:cxnSp>
        <p:nvCxnSpPr>
          <p:cNvPr id="6" name="Conector recto 5"/>
          <p:cNvCxnSpPr/>
          <p:nvPr/>
        </p:nvCxnSpPr>
        <p:spPr>
          <a:xfrm flipH="1">
            <a:off x="5956300" y="1136560"/>
            <a:ext cx="12700" cy="673100"/>
          </a:xfrm>
          <a:prstGeom prst="line">
            <a:avLst/>
          </a:prstGeom>
        </p:spPr>
        <p:style>
          <a:lnRef idx="3">
            <a:schemeClr val="dk1"/>
          </a:lnRef>
          <a:fillRef idx="0">
            <a:schemeClr val="dk1"/>
          </a:fillRef>
          <a:effectRef idx="2">
            <a:schemeClr val="dk1"/>
          </a:effectRef>
          <a:fontRef idx="minor">
            <a:schemeClr val="tx1"/>
          </a:fontRef>
        </p:style>
      </p:cxnSp>
      <p:cxnSp>
        <p:nvCxnSpPr>
          <p:cNvPr id="8" name="Conector recto 7"/>
          <p:cNvCxnSpPr/>
          <p:nvPr/>
        </p:nvCxnSpPr>
        <p:spPr>
          <a:xfrm>
            <a:off x="1727200" y="1809660"/>
            <a:ext cx="8636000" cy="0"/>
          </a:xfrm>
          <a:prstGeom prst="line">
            <a:avLst/>
          </a:prstGeom>
        </p:spPr>
        <p:style>
          <a:lnRef idx="3">
            <a:schemeClr val="dk1"/>
          </a:lnRef>
          <a:fillRef idx="0">
            <a:schemeClr val="dk1"/>
          </a:fillRef>
          <a:effectRef idx="2">
            <a:schemeClr val="dk1"/>
          </a:effectRef>
          <a:fontRef idx="minor">
            <a:schemeClr val="tx1"/>
          </a:fontRef>
        </p:style>
      </p:cxnSp>
      <p:cxnSp>
        <p:nvCxnSpPr>
          <p:cNvPr id="17" name="Conector recto 16"/>
          <p:cNvCxnSpPr/>
          <p:nvPr/>
        </p:nvCxnSpPr>
        <p:spPr>
          <a:xfrm>
            <a:off x="10363200" y="18096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1" name="Conector recto 20"/>
          <p:cNvCxnSpPr/>
          <p:nvPr/>
        </p:nvCxnSpPr>
        <p:spPr>
          <a:xfrm>
            <a:off x="5956300" y="18096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5" name="Conector recto 24"/>
          <p:cNvCxnSpPr/>
          <p:nvPr/>
        </p:nvCxnSpPr>
        <p:spPr>
          <a:xfrm>
            <a:off x="1727200" y="1809660"/>
            <a:ext cx="0" cy="838200"/>
          </a:xfrm>
          <a:prstGeom prst="line">
            <a:avLst/>
          </a:prstGeom>
        </p:spPr>
        <p:style>
          <a:lnRef idx="3">
            <a:schemeClr val="dk1"/>
          </a:lnRef>
          <a:fillRef idx="0">
            <a:schemeClr val="dk1"/>
          </a:fillRef>
          <a:effectRef idx="2">
            <a:schemeClr val="dk1"/>
          </a:effectRef>
          <a:fontRef idx="minor">
            <a:schemeClr val="tx1"/>
          </a:fontRef>
        </p:style>
      </p:cxnSp>
      <p:sp>
        <p:nvSpPr>
          <p:cNvPr id="26" name="Rectángulo redondeado 25"/>
          <p:cNvSpPr/>
          <p:nvPr/>
        </p:nvSpPr>
        <p:spPr>
          <a:xfrm>
            <a:off x="669925" y="2647860"/>
            <a:ext cx="2114550" cy="12827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ES" dirty="0" smtClean="0"/>
              <a:t>Son narraciones sobre  hechos sobre naturales</a:t>
            </a:r>
            <a:endParaRPr lang="en-US" dirty="0"/>
          </a:p>
        </p:txBody>
      </p:sp>
      <p:sp>
        <p:nvSpPr>
          <p:cNvPr id="30" name="Rectángulo redondeado 29"/>
          <p:cNvSpPr/>
          <p:nvPr/>
        </p:nvSpPr>
        <p:spPr>
          <a:xfrm>
            <a:off x="4756146" y="2464055"/>
            <a:ext cx="2171700" cy="12737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Se mezclan de ambos , que se van transmitiendo de generación a generación</a:t>
            </a:r>
            <a:endParaRPr lang="en-US" dirty="0"/>
          </a:p>
        </p:txBody>
      </p:sp>
      <p:sp>
        <p:nvSpPr>
          <p:cNvPr id="31" name="Rectángulo redondeado 30"/>
          <p:cNvSpPr/>
          <p:nvPr/>
        </p:nvSpPr>
        <p:spPr>
          <a:xfrm>
            <a:off x="9486899" y="2647860"/>
            <a:ext cx="1625600" cy="13335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Son </a:t>
            </a:r>
            <a:r>
              <a:rPr lang="es-ES" dirty="0" smtClean="0"/>
              <a:t>narraciones </a:t>
            </a:r>
            <a:r>
              <a:rPr lang="es-ES" dirty="0" smtClean="0"/>
              <a:t>oral o escrita</a:t>
            </a:r>
            <a:endParaRPr lang="en-US" dirty="0"/>
          </a:p>
        </p:txBody>
      </p:sp>
      <p:sp>
        <p:nvSpPr>
          <p:cNvPr id="36" name="Flecha abajo 35"/>
          <p:cNvSpPr/>
          <p:nvPr/>
        </p:nvSpPr>
        <p:spPr>
          <a:xfrm rot="18244084">
            <a:off x="3295757" y="3532584"/>
            <a:ext cx="702449" cy="161030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7" name="Flecha abajo 36"/>
          <p:cNvSpPr/>
          <p:nvPr/>
        </p:nvSpPr>
        <p:spPr>
          <a:xfrm rot="2477864">
            <a:off x="8641836" y="3639705"/>
            <a:ext cx="674130" cy="143548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Flecha abajo 37"/>
          <p:cNvSpPr/>
          <p:nvPr/>
        </p:nvSpPr>
        <p:spPr>
          <a:xfrm>
            <a:off x="5484368" y="3981360"/>
            <a:ext cx="484632" cy="99533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9" name="Rectángulo redondeado 38"/>
          <p:cNvSpPr/>
          <p:nvPr/>
        </p:nvSpPr>
        <p:spPr>
          <a:xfrm>
            <a:off x="3187700" y="5020966"/>
            <a:ext cx="5791200" cy="1193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Forman parte de la cultura, que gira entorno a ella, forma parte de un relato mucho mas tradicional y existe una unión entre hechos reales e imaginarios.</a:t>
            </a:r>
            <a:endParaRPr lang="en-US" dirty="0"/>
          </a:p>
        </p:txBody>
      </p:sp>
      <p:pic>
        <p:nvPicPr>
          <p:cNvPr id="41" name="Marcador de contenid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3886" y="4337736"/>
            <a:ext cx="1766888" cy="1854200"/>
          </a:xfrm>
        </p:spPr>
      </p:pic>
      <p:pic>
        <p:nvPicPr>
          <p:cNvPr id="42" name="Marcador de contenido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4474" y="4433960"/>
            <a:ext cx="2346326" cy="1790700"/>
          </a:xfrm>
          <a:prstGeom prst="rect">
            <a:avLst/>
          </a:prstGeom>
        </p:spPr>
      </p:pic>
      <p:pic>
        <p:nvPicPr>
          <p:cNvPr id="43" name="Marcador de contenido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13574" y="2119332"/>
            <a:ext cx="1835150" cy="1618456"/>
          </a:xfrm>
          <a:prstGeom prst="rect">
            <a:avLst/>
          </a:prstGeom>
        </p:spPr>
      </p:pic>
      <p:pic>
        <p:nvPicPr>
          <p:cNvPr id="44" name="Marcador de contenido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3249" y="1028504"/>
            <a:ext cx="1298575" cy="1413062"/>
          </a:xfrm>
          <a:prstGeom prst="rect">
            <a:avLst/>
          </a:prstGeom>
        </p:spPr>
      </p:pic>
    </p:spTree>
    <p:extLst>
      <p:ext uri="{BB962C8B-B14F-4D97-AF65-F5344CB8AC3E}">
        <p14:creationId xmlns:p14="http://schemas.microsoft.com/office/powerpoint/2010/main" val="312907577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ube 2"/>
          <p:cNvSpPr/>
          <p:nvPr/>
        </p:nvSpPr>
        <p:spPr>
          <a:xfrm>
            <a:off x="4584700" y="241300"/>
            <a:ext cx="2374900" cy="1054100"/>
          </a:xfrm>
          <a:prstGeom prst="clou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dirty="0" smtClean="0">
                <a:ln w="0"/>
                <a:solidFill>
                  <a:schemeClr val="tx1"/>
                </a:solidFill>
                <a:effectLst>
                  <a:outerShdw blurRad="38100" dist="19050" dir="2700000" algn="tl" rotWithShape="0">
                    <a:schemeClr val="dk1">
                      <a:alpha val="40000"/>
                    </a:schemeClr>
                  </a:outerShdw>
                </a:effectLst>
              </a:rPr>
              <a:t>creencias</a:t>
            </a:r>
            <a:endParaRPr lang="en-US" dirty="0">
              <a:ln w="0"/>
              <a:solidFill>
                <a:schemeClr val="tx1"/>
              </a:solidFill>
              <a:effectLst>
                <a:outerShdw blurRad="38100" dist="19050" dir="2700000" algn="tl" rotWithShape="0">
                  <a:schemeClr val="dk1">
                    <a:alpha val="40000"/>
                  </a:schemeClr>
                </a:outerShdw>
              </a:effectLst>
            </a:endParaRPr>
          </a:p>
        </p:txBody>
      </p:sp>
      <p:cxnSp>
        <p:nvCxnSpPr>
          <p:cNvPr id="16" name="Conector recto 15"/>
          <p:cNvCxnSpPr/>
          <p:nvPr/>
        </p:nvCxnSpPr>
        <p:spPr>
          <a:xfrm>
            <a:off x="1727200" y="2165260"/>
            <a:ext cx="8636000" cy="0"/>
          </a:xfrm>
          <a:prstGeom prst="line">
            <a:avLst/>
          </a:prstGeom>
        </p:spPr>
        <p:style>
          <a:lnRef idx="3">
            <a:schemeClr val="dk1"/>
          </a:lnRef>
          <a:fillRef idx="0">
            <a:schemeClr val="dk1"/>
          </a:fillRef>
          <a:effectRef idx="2">
            <a:schemeClr val="dk1"/>
          </a:effectRef>
          <a:fontRef idx="minor">
            <a:schemeClr val="tx1"/>
          </a:fontRef>
        </p:style>
      </p:cxnSp>
      <p:cxnSp>
        <p:nvCxnSpPr>
          <p:cNvPr id="20" name="Conector recto 19"/>
          <p:cNvCxnSpPr/>
          <p:nvPr/>
        </p:nvCxnSpPr>
        <p:spPr>
          <a:xfrm>
            <a:off x="17272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1" name="Conector recto 20"/>
          <p:cNvCxnSpPr/>
          <p:nvPr/>
        </p:nvCxnSpPr>
        <p:spPr>
          <a:xfrm>
            <a:off x="103632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2" name="Conector recto 21"/>
          <p:cNvCxnSpPr/>
          <p:nvPr/>
        </p:nvCxnSpPr>
        <p:spPr>
          <a:xfrm>
            <a:off x="58801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3" name="Conector recto 22"/>
          <p:cNvCxnSpPr/>
          <p:nvPr/>
        </p:nvCxnSpPr>
        <p:spPr>
          <a:xfrm>
            <a:off x="5880100" y="1327060"/>
            <a:ext cx="0" cy="838200"/>
          </a:xfrm>
          <a:prstGeom prst="line">
            <a:avLst/>
          </a:prstGeom>
        </p:spPr>
        <p:style>
          <a:lnRef idx="3">
            <a:schemeClr val="dk1"/>
          </a:lnRef>
          <a:fillRef idx="0">
            <a:schemeClr val="dk1"/>
          </a:fillRef>
          <a:effectRef idx="2">
            <a:schemeClr val="dk1"/>
          </a:effectRef>
          <a:fontRef idx="minor">
            <a:schemeClr val="tx1"/>
          </a:fontRef>
        </p:style>
      </p:cxnSp>
      <p:sp>
        <p:nvSpPr>
          <p:cNvPr id="24" name="Rectángulo redondeado 23"/>
          <p:cNvSpPr/>
          <p:nvPr/>
        </p:nvSpPr>
        <p:spPr>
          <a:xfrm>
            <a:off x="574674" y="3003460"/>
            <a:ext cx="2486025" cy="133994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ES" dirty="0" smtClean="0"/>
              <a:t>Es el estado de mente de una persona supone verdadero  el conocimiento</a:t>
            </a:r>
            <a:endParaRPr lang="en-US" dirty="0"/>
          </a:p>
        </p:txBody>
      </p:sp>
      <p:sp>
        <p:nvSpPr>
          <p:cNvPr id="25" name="Rectángulo redondeado 24"/>
          <p:cNvSpPr/>
          <p:nvPr/>
        </p:nvSpPr>
        <p:spPr>
          <a:xfrm>
            <a:off x="4584700" y="3035120"/>
            <a:ext cx="2286000" cy="11939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ES" dirty="0" smtClean="0"/>
              <a:t>Presenta una posición lógica, conjunto de ideas y creencias</a:t>
            </a:r>
            <a:endParaRPr lang="en-US" dirty="0"/>
          </a:p>
        </p:txBody>
      </p:sp>
      <p:sp>
        <p:nvSpPr>
          <p:cNvPr id="26" name="Rectángulo redondeado 25"/>
          <p:cNvSpPr/>
          <p:nvPr/>
        </p:nvSpPr>
        <p:spPr>
          <a:xfrm>
            <a:off x="8966201" y="2997020"/>
            <a:ext cx="2349499" cy="13463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ES" dirty="0" smtClean="0"/>
              <a:t>con </a:t>
            </a:r>
            <a:r>
              <a:rPr lang="es-ES" dirty="0"/>
              <a:t>las que un grupo humano elabora su visión del mundo y del cosmos</a:t>
            </a:r>
            <a:endParaRPr lang="en-US" dirty="0"/>
          </a:p>
        </p:txBody>
      </p:sp>
      <p:sp>
        <p:nvSpPr>
          <p:cNvPr id="27" name="Flecha abajo 26"/>
          <p:cNvSpPr/>
          <p:nvPr/>
        </p:nvSpPr>
        <p:spPr>
          <a:xfrm rot="18244084">
            <a:off x="3001687" y="3913585"/>
            <a:ext cx="702449" cy="161030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Flecha abajo 27"/>
          <p:cNvSpPr/>
          <p:nvPr/>
        </p:nvSpPr>
        <p:spPr>
          <a:xfrm>
            <a:off x="5560568" y="4260760"/>
            <a:ext cx="484632" cy="99533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9" name="Flecha abajo 28"/>
          <p:cNvSpPr/>
          <p:nvPr/>
        </p:nvSpPr>
        <p:spPr>
          <a:xfrm rot="2477864">
            <a:off x="8212834" y="4133418"/>
            <a:ext cx="674130" cy="143548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0" name="Rectángulo redondeado 29"/>
          <p:cNvSpPr/>
          <p:nvPr/>
        </p:nvSpPr>
        <p:spPr>
          <a:xfrm>
            <a:off x="4038600" y="5321554"/>
            <a:ext cx="3911600" cy="111246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ES" dirty="0" smtClean="0"/>
              <a:t>la </a:t>
            </a:r>
            <a:r>
              <a:rPr lang="es-ES" dirty="0"/>
              <a:t>experiencia </a:t>
            </a:r>
            <a:r>
              <a:rPr lang="es-ES" b="1" dirty="0"/>
              <a:t>que</a:t>
            </a:r>
            <a:r>
              <a:rPr lang="es-ES" dirty="0"/>
              <a:t> tiene acerca de un suceso o </a:t>
            </a:r>
            <a:r>
              <a:rPr lang="es-ES" dirty="0" smtClean="0"/>
              <a:t>cosa, también se va heredando de generación a generación.</a:t>
            </a:r>
            <a:r>
              <a:rPr lang="es-ES" dirty="0"/>
              <a:t> </a:t>
            </a:r>
            <a:endParaRPr lang="en-US" dirty="0"/>
          </a:p>
        </p:txBody>
      </p:sp>
      <p:pic>
        <p:nvPicPr>
          <p:cNvPr id="33" name="Imagen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6201" y="4804690"/>
            <a:ext cx="2349499" cy="1462923"/>
          </a:xfrm>
          <a:prstGeom prst="rect">
            <a:avLst/>
          </a:prstGeom>
        </p:spPr>
      </p:pic>
      <p:pic>
        <p:nvPicPr>
          <p:cNvPr id="34" name="Imagen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336" y="4657326"/>
            <a:ext cx="1981200" cy="1757649"/>
          </a:xfrm>
          <a:prstGeom prst="rect">
            <a:avLst/>
          </a:prstGeom>
        </p:spPr>
      </p:pic>
    </p:spTree>
    <p:extLst>
      <p:ext uri="{BB962C8B-B14F-4D97-AF65-F5344CB8AC3E}">
        <p14:creationId xmlns:p14="http://schemas.microsoft.com/office/powerpoint/2010/main" val="412063598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ube 2"/>
          <p:cNvSpPr/>
          <p:nvPr/>
        </p:nvSpPr>
        <p:spPr>
          <a:xfrm>
            <a:off x="4584700" y="241300"/>
            <a:ext cx="2286000" cy="1054100"/>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ES" dirty="0" smtClean="0">
                <a:ln w="0"/>
                <a:solidFill>
                  <a:schemeClr val="tx1"/>
                </a:solidFill>
                <a:effectLst>
                  <a:outerShdw blurRad="38100" dist="19050" dir="2700000" algn="tl" rotWithShape="0">
                    <a:schemeClr val="dk1">
                      <a:alpha val="40000"/>
                    </a:schemeClr>
                  </a:outerShdw>
                </a:effectLst>
              </a:rPr>
              <a:t>Comida típica</a:t>
            </a:r>
            <a:endParaRPr lang="en-US" dirty="0">
              <a:ln w="0"/>
              <a:solidFill>
                <a:schemeClr val="tx1"/>
              </a:solidFill>
              <a:effectLst>
                <a:outerShdw blurRad="38100" dist="19050" dir="2700000" algn="tl" rotWithShape="0">
                  <a:schemeClr val="dk1">
                    <a:alpha val="40000"/>
                  </a:schemeClr>
                </a:outerShdw>
              </a:effectLst>
            </a:endParaRPr>
          </a:p>
        </p:txBody>
      </p:sp>
      <p:cxnSp>
        <p:nvCxnSpPr>
          <p:cNvPr id="16" name="Conector recto 15"/>
          <p:cNvCxnSpPr/>
          <p:nvPr/>
        </p:nvCxnSpPr>
        <p:spPr>
          <a:xfrm>
            <a:off x="1727200" y="2165260"/>
            <a:ext cx="8636000" cy="0"/>
          </a:xfrm>
          <a:prstGeom prst="line">
            <a:avLst/>
          </a:prstGeom>
        </p:spPr>
        <p:style>
          <a:lnRef idx="3">
            <a:schemeClr val="dk1"/>
          </a:lnRef>
          <a:fillRef idx="0">
            <a:schemeClr val="dk1"/>
          </a:fillRef>
          <a:effectRef idx="2">
            <a:schemeClr val="dk1"/>
          </a:effectRef>
          <a:fontRef idx="minor">
            <a:schemeClr val="tx1"/>
          </a:fontRef>
        </p:style>
      </p:cxnSp>
      <p:cxnSp>
        <p:nvCxnSpPr>
          <p:cNvPr id="9" name="Conector recto 8"/>
          <p:cNvCxnSpPr/>
          <p:nvPr/>
        </p:nvCxnSpPr>
        <p:spPr>
          <a:xfrm>
            <a:off x="5880100" y="13270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10" name="Conector recto 9"/>
          <p:cNvCxnSpPr/>
          <p:nvPr/>
        </p:nvCxnSpPr>
        <p:spPr>
          <a:xfrm>
            <a:off x="58801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11" name="Conector recto 10"/>
          <p:cNvCxnSpPr/>
          <p:nvPr/>
        </p:nvCxnSpPr>
        <p:spPr>
          <a:xfrm>
            <a:off x="17272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12" name="Conector recto 11"/>
          <p:cNvCxnSpPr/>
          <p:nvPr/>
        </p:nvCxnSpPr>
        <p:spPr>
          <a:xfrm>
            <a:off x="10363200" y="2165260"/>
            <a:ext cx="0" cy="838200"/>
          </a:xfrm>
          <a:prstGeom prst="line">
            <a:avLst/>
          </a:prstGeom>
        </p:spPr>
        <p:style>
          <a:lnRef idx="3">
            <a:schemeClr val="dk1"/>
          </a:lnRef>
          <a:fillRef idx="0">
            <a:schemeClr val="dk1"/>
          </a:fillRef>
          <a:effectRef idx="2">
            <a:schemeClr val="dk1"/>
          </a:effectRef>
          <a:fontRef idx="minor">
            <a:schemeClr val="tx1"/>
          </a:fontRef>
        </p:style>
      </p:cxnSp>
      <p:sp>
        <p:nvSpPr>
          <p:cNvPr id="7" name="Rectángulo redondeado 6"/>
          <p:cNvSpPr/>
          <p:nvPr/>
        </p:nvSpPr>
        <p:spPr>
          <a:xfrm>
            <a:off x="631825" y="3035121"/>
            <a:ext cx="2190750" cy="99703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a:t> </a:t>
            </a:r>
            <a:r>
              <a:rPr lang="es-ES" dirty="0" smtClean="0"/>
              <a:t>son comidas que comían </a:t>
            </a:r>
            <a:r>
              <a:rPr lang="es-ES" dirty="0"/>
              <a:t>los </a:t>
            </a:r>
            <a:r>
              <a:rPr lang="es-ES" dirty="0" smtClean="0"/>
              <a:t>antepasados</a:t>
            </a:r>
            <a:endParaRPr lang="en-US" dirty="0"/>
          </a:p>
        </p:txBody>
      </p:sp>
      <p:sp>
        <p:nvSpPr>
          <p:cNvPr id="8" name="Rectángulo redondeado 7"/>
          <p:cNvSpPr/>
          <p:nvPr/>
        </p:nvSpPr>
        <p:spPr>
          <a:xfrm>
            <a:off x="4318000" y="3003460"/>
            <a:ext cx="2832100" cy="10287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smtClean="0"/>
              <a:t>se han </a:t>
            </a:r>
            <a:r>
              <a:rPr lang="es-ES" dirty="0"/>
              <a:t>ido transmitiendo de generación a generación.</a:t>
            </a:r>
            <a:endParaRPr lang="en-US" dirty="0"/>
          </a:p>
        </p:txBody>
      </p:sp>
      <p:sp>
        <p:nvSpPr>
          <p:cNvPr id="13" name="Rectángulo redondeado 12"/>
          <p:cNvSpPr/>
          <p:nvPr/>
        </p:nvSpPr>
        <p:spPr>
          <a:xfrm>
            <a:off x="9347200" y="3006500"/>
            <a:ext cx="1873250" cy="1121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smtClean="0"/>
              <a:t>Es mas saludable comerlos que los que se come en la actualidad</a:t>
            </a:r>
            <a:endParaRPr lang="en-US" dirty="0"/>
          </a:p>
        </p:txBody>
      </p:sp>
      <p:sp>
        <p:nvSpPr>
          <p:cNvPr id="18" name="Flecha abajo 17"/>
          <p:cNvSpPr/>
          <p:nvPr/>
        </p:nvSpPr>
        <p:spPr>
          <a:xfrm rot="18244084">
            <a:off x="2706187" y="3862786"/>
            <a:ext cx="702449" cy="161030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lecha abajo 18"/>
          <p:cNvSpPr/>
          <p:nvPr/>
        </p:nvSpPr>
        <p:spPr>
          <a:xfrm>
            <a:off x="5560568" y="4260760"/>
            <a:ext cx="484632" cy="99533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Flecha abajo 19"/>
          <p:cNvSpPr/>
          <p:nvPr/>
        </p:nvSpPr>
        <p:spPr>
          <a:xfrm rot="2477864">
            <a:off x="8452477" y="4003936"/>
            <a:ext cx="674130" cy="143548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Rectángulo redondeado 13"/>
          <p:cNvSpPr/>
          <p:nvPr/>
        </p:nvSpPr>
        <p:spPr>
          <a:xfrm>
            <a:off x="3657600" y="5409911"/>
            <a:ext cx="4978400" cy="110793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a:t>la memela de sal, quebrajado de plátano, memela de frijol, caldo de guajolote, amarillo de frijol, amarillo de tepejilote, quelite, </a:t>
            </a:r>
            <a:r>
              <a:rPr lang="es-ES" dirty="0" smtClean="0"/>
              <a:t>son comidas </a:t>
            </a:r>
            <a:r>
              <a:rPr lang="es-ES" dirty="0"/>
              <a:t>tradicionales </a:t>
            </a:r>
            <a:endParaRPr lang="en-US" dirty="0"/>
          </a:p>
        </p:txBody>
      </p:sp>
      <p:pic>
        <p:nvPicPr>
          <p:cNvPr id="15" name="Imagen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255" y="4764165"/>
            <a:ext cx="1896845" cy="1753678"/>
          </a:xfrm>
          <a:prstGeom prst="rect">
            <a:avLst/>
          </a:prstGeom>
        </p:spPr>
      </p:pic>
      <p:pic>
        <p:nvPicPr>
          <p:cNvPr id="21" name="Imagen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1482" y="4562908"/>
            <a:ext cx="1890418" cy="1694006"/>
          </a:xfrm>
          <a:prstGeom prst="rect">
            <a:avLst/>
          </a:prstGeom>
        </p:spPr>
      </p:pic>
    </p:spTree>
    <p:extLst>
      <p:ext uri="{BB962C8B-B14F-4D97-AF65-F5344CB8AC3E}">
        <p14:creationId xmlns:p14="http://schemas.microsoft.com/office/powerpoint/2010/main" val="413353789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ube 2"/>
          <p:cNvSpPr/>
          <p:nvPr/>
        </p:nvSpPr>
        <p:spPr>
          <a:xfrm>
            <a:off x="4584700" y="241300"/>
            <a:ext cx="2501900" cy="1054100"/>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ln w="0"/>
                <a:solidFill>
                  <a:schemeClr val="tx1"/>
                </a:solidFill>
                <a:effectLst>
                  <a:outerShdw blurRad="38100" dist="19050" dir="2700000" algn="tl" rotWithShape="0">
                    <a:schemeClr val="dk1">
                      <a:alpha val="40000"/>
                    </a:schemeClr>
                  </a:outerShdw>
                </a:effectLst>
              </a:rPr>
              <a:t>vestimenta</a:t>
            </a:r>
            <a:endParaRPr lang="en-US" dirty="0">
              <a:ln w="0"/>
              <a:solidFill>
                <a:schemeClr val="tx1"/>
              </a:solidFill>
              <a:effectLst>
                <a:outerShdw blurRad="38100" dist="19050" dir="2700000" algn="tl" rotWithShape="0">
                  <a:schemeClr val="dk1">
                    <a:alpha val="40000"/>
                  </a:schemeClr>
                </a:outerShdw>
              </a:effectLst>
            </a:endParaRPr>
          </a:p>
        </p:txBody>
      </p:sp>
      <p:cxnSp>
        <p:nvCxnSpPr>
          <p:cNvPr id="16" name="Conector recto 15"/>
          <p:cNvCxnSpPr/>
          <p:nvPr/>
        </p:nvCxnSpPr>
        <p:spPr>
          <a:xfrm>
            <a:off x="1727200" y="2165260"/>
            <a:ext cx="8636000" cy="0"/>
          </a:xfrm>
          <a:prstGeom prst="line">
            <a:avLst/>
          </a:prstGeom>
        </p:spPr>
        <p:style>
          <a:lnRef idx="3">
            <a:schemeClr val="dk1"/>
          </a:lnRef>
          <a:fillRef idx="0">
            <a:schemeClr val="dk1"/>
          </a:fillRef>
          <a:effectRef idx="2">
            <a:schemeClr val="dk1"/>
          </a:effectRef>
          <a:fontRef idx="minor">
            <a:schemeClr val="tx1"/>
          </a:fontRef>
        </p:style>
      </p:cxnSp>
      <p:cxnSp>
        <p:nvCxnSpPr>
          <p:cNvPr id="5" name="Conector recto 4"/>
          <p:cNvCxnSpPr/>
          <p:nvPr/>
        </p:nvCxnSpPr>
        <p:spPr>
          <a:xfrm>
            <a:off x="5880100" y="13270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6" name="Conector recto 5"/>
          <p:cNvCxnSpPr/>
          <p:nvPr/>
        </p:nvCxnSpPr>
        <p:spPr>
          <a:xfrm>
            <a:off x="17272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7" name="Conector recto 6"/>
          <p:cNvCxnSpPr/>
          <p:nvPr/>
        </p:nvCxnSpPr>
        <p:spPr>
          <a:xfrm>
            <a:off x="58801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8" name="Conector recto 7"/>
          <p:cNvCxnSpPr/>
          <p:nvPr/>
        </p:nvCxnSpPr>
        <p:spPr>
          <a:xfrm>
            <a:off x="10363200" y="2165260"/>
            <a:ext cx="0" cy="838200"/>
          </a:xfrm>
          <a:prstGeom prst="line">
            <a:avLst/>
          </a:prstGeom>
        </p:spPr>
        <p:style>
          <a:lnRef idx="3">
            <a:schemeClr val="dk1"/>
          </a:lnRef>
          <a:fillRef idx="0">
            <a:schemeClr val="dk1"/>
          </a:fillRef>
          <a:effectRef idx="2">
            <a:schemeClr val="dk1"/>
          </a:effectRef>
          <a:fontRef idx="minor">
            <a:schemeClr val="tx1"/>
          </a:fontRef>
        </p:style>
      </p:cxnSp>
      <p:sp>
        <p:nvSpPr>
          <p:cNvPr id="2" name="Rectángulo redondeado 1"/>
          <p:cNvSpPr/>
          <p:nvPr/>
        </p:nvSpPr>
        <p:spPr>
          <a:xfrm>
            <a:off x="723900" y="3003460"/>
            <a:ext cx="2578100" cy="111134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 dirty="0" smtClean="0"/>
              <a:t>Lo elaboran en la comunidad y lo hacen a través del telar de cintura</a:t>
            </a:r>
            <a:endParaRPr lang="en-US" dirty="0"/>
          </a:p>
        </p:txBody>
      </p:sp>
      <p:sp>
        <p:nvSpPr>
          <p:cNvPr id="4" name="Rectángulo redondeado 3"/>
          <p:cNvSpPr/>
          <p:nvPr/>
        </p:nvSpPr>
        <p:spPr>
          <a:xfrm>
            <a:off x="4464051" y="3003460"/>
            <a:ext cx="3200399" cy="140344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r>
              <a:rPr lang="es-ES" dirty="0"/>
              <a:t>El traje típico consiste en una blusa blanca con franjas rojas y líneas rojas, el blanco significa la pureza.</a:t>
            </a:r>
            <a:endParaRPr lang="en-US" dirty="0"/>
          </a:p>
        </p:txBody>
      </p:sp>
      <p:sp>
        <p:nvSpPr>
          <p:cNvPr id="11" name="Rectángulo redondeado 10"/>
          <p:cNvSpPr/>
          <p:nvPr/>
        </p:nvSpPr>
        <p:spPr>
          <a:xfrm>
            <a:off x="3505201" y="5206999"/>
            <a:ext cx="6375400" cy="155584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r>
              <a:rPr lang="es-ES" dirty="0"/>
              <a:t>Portan un </a:t>
            </a:r>
            <a:r>
              <a:rPr lang="es-ES" dirty="0" smtClean="0"/>
              <a:t>ceñidor </a:t>
            </a:r>
            <a:r>
              <a:rPr lang="es-ES" dirty="0"/>
              <a:t>que sostiene un enredo blanco que es la falda, usan huaraches de plástico, en el cabello se hacen dos trenzas, amarrándose con un listón </a:t>
            </a:r>
            <a:r>
              <a:rPr lang="es-ES" dirty="0" smtClean="0"/>
              <a:t>negro, </a:t>
            </a:r>
            <a:r>
              <a:rPr lang="es-ES" dirty="0"/>
              <a:t>En el caso de los hombres portan una camisa blanca, un pantalón de manta de color blanco, un sombrero de palma, huaraches</a:t>
            </a:r>
            <a:endParaRPr lang="en-US" dirty="0"/>
          </a:p>
        </p:txBody>
      </p:sp>
      <p:sp>
        <p:nvSpPr>
          <p:cNvPr id="12" name="Flecha abajo 11"/>
          <p:cNvSpPr/>
          <p:nvPr/>
        </p:nvSpPr>
        <p:spPr>
          <a:xfrm rot="18244084">
            <a:off x="2785266" y="4035383"/>
            <a:ext cx="702449" cy="132738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Flecha abajo 12"/>
          <p:cNvSpPr/>
          <p:nvPr/>
        </p:nvSpPr>
        <p:spPr>
          <a:xfrm>
            <a:off x="5791200" y="4464902"/>
            <a:ext cx="484632" cy="68409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lecha abajo 13"/>
          <p:cNvSpPr/>
          <p:nvPr/>
        </p:nvSpPr>
        <p:spPr>
          <a:xfrm rot="2477864">
            <a:off x="8652031" y="3865336"/>
            <a:ext cx="674130" cy="143548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ángulo redondeado 8"/>
          <p:cNvSpPr/>
          <p:nvPr/>
        </p:nvSpPr>
        <p:spPr>
          <a:xfrm>
            <a:off x="9516467" y="2985109"/>
            <a:ext cx="1672233" cy="1189005"/>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 dirty="0"/>
              <a:t>este traje identifica a la comunidad </a:t>
            </a:r>
            <a:endParaRPr lang="en-US" dirty="0"/>
          </a:p>
        </p:txBody>
      </p:sp>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999" y="4699076"/>
            <a:ext cx="2625725" cy="1998084"/>
          </a:xfrm>
          <a:prstGeom prst="rect">
            <a:avLst/>
          </a:prstGeom>
        </p:spPr>
      </p:pic>
      <p:pic>
        <p:nvPicPr>
          <p:cNvPr id="15" name="Imagen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9879" y="4464902"/>
            <a:ext cx="1376622" cy="2029559"/>
          </a:xfrm>
          <a:prstGeom prst="rect">
            <a:avLst/>
          </a:prstGeom>
        </p:spPr>
      </p:pic>
    </p:spTree>
    <p:extLst>
      <p:ext uri="{BB962C8B-B14F-4D97-AF65-F5344CB8AC3E}">
        <p14:creationId xmlns:p14="http://schemas.microsoft.com/office/powerpoint/2010/main" val="304512362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ube 14"/>
          <p:cNvSpPr/>
          <p:nvPr/>
        </p:nvSpPr>
        <p:spPr>
          <a:xfrm>
            <a:off x="4584700" y="241300"/>
            <a:ext cx="2501900" cy="1054100"/>
          </a:xfrm>
          <a:prstGeom prst="cloud">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smtClean="0">
                <a:ln w="0"/>
                <a:solidFill>
                  <a:schemeClr val="tx1"/>
                </a:solidFill>
                <a:effectLst>
                  <a:outerShdw blurRad="38100" dist="19050" dir="2700000" algn="tl" rotWithShape="0">
                    <a:schemeClr val="dk1">
                      <a:alpha val="40000"/>
                    </a:schemeClr>
                  </a:outerShdw>
                </a:effectLst>
              </a:rPr>
              <a:t>Elaboración de panela</a:t>
            </a:r>
            <a:endParaRPr lang="en-US" dirty="0">
              <a:ln w="0"/>
              <a:solidFill>
                <a:schemeClr val="tx1"/>
              </a:solidFill>
              <a:effectLst>
                <a:outerShdw blurRad="38100" dist="19050" dir="2700000" algn="tl" rotWithShape="0">
                  <a:schemeClr val="dk1">
                    <a:alpha val="40000"/>
                  </a:schemeClr>
                </a:outerShdw>
              </a:effectLst>
            </a:endParaRPr>
          </a:p>
        </p:txBody>
      </p:sp>
      <p:cxnSp>
        <p:nvCxnSpPr>
          <p:cNvPr id="16" name="Conector recto 15"/>
          <p:cNvCxnSpPr/>
          <p:nvPr/>
        </p:nvCxnSpPr>
        <p:spPr>
          <a:xfrm>
            <a:off x="5880100" y="13270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17" name="Conector recto 16"/>
          <p:cNvCxnSpPr/>
          <p:nvPr/>
        </p:nvCxnSpPr>
        <p:spPr>
          <a:xfrm>
            <a:off x="1727200" y="2165260"/>
            <a:ext cx="8636000" cy="0"/>
          </a:xfrm>
          <a:prstGeom prst="line">
            <a:avLst/>
          </a:prstGeom>
        </p:spPr>
        <p:style>
          <a:lnRef idx="3">
            <a:schemeClr val="dk1"/>
          </a:lnRef>
          <a:fillRef idx="0">
            <a:schemeClr val="dk1"/>
          </a:fillRef>
          <a:effectRef idx="2">
            <a:schemeClr val="dk1"/>
          </a:effectRef>
          <a:fontRef idx="minor">
            <a:schemeClr val="tx1"/>
          </a:fontRef>
        </p:style>
      </p:cxnSp>
      <p:cxnSp>
        <p:nvCxnSpPr>
          <p:cNvPr id="18" name="Conector recto 17"/>
          <p:cNvCxnSpPr/>
          <p:nvPr/>
        </p:nvCxnSpPr>
        <p:spPr>
          <a:xfrm>
            <a:off x="17272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19" name="Conector recto 18"/>
          <p:cNvCxnSpPr/>
          <p:nvPr/>
        </p:nvCxnSpPr>
        <p:spPr>
          <a:xfrm>
            <a:off x="5880100" y="2165260"/>
            <a:ext cx="0" cy="838200"/>
          </a:xfrm>
          <a:prstGeom prst="line">
            <a:avLst/>
          </a:prstGeom>
        </p:spPr>
        <p:style>
          <a:lnRef idx="3">
            <a:schemeClr val="dk1"/>
          </a:lnRef>
          <a:fillRef idx="0">
            <a:schemeClr val="dk1"/>
          </a:fillRef>
          <a:effectRef idx="2">
            <a:schemeClr val="dk1"/>
          </a:effectRef>
          <a:fontRef idx="minor">
            <a:schemeClr val="tx1"/>
          </a:fontRef>
        </p:style>
      </p:cxnSp>
      <p:cxnSp>
        <p:nvCxnSpPr>
          <p:cNvPr id="20" name="Conector recto 19"/>
          <p:cNvCxnSpPr/>
          <p:nvPr/>
        </p:nvCxnSpPr>
        <p:spPr>
          <a:xfrm>
            <a:off x="10363200" y="2165260"/>
            <a:ext cx="0" cy="838200"/>
          </a:xfrm>
          <a:prstGeom prst="line">
            <a:avLst/>
          </a:prstGeom>
        </p:spPr>
        <p:style>
          <a:lnRef idx="3">
            <a:schemeClr val="dk1"/>
          </a:lnRef>
          <a:fillRef idx="0">
            <a:schemeClr val="dk1"/>
          </a:fillRef>
          <a:effectRef idx="2">
            <a:schemeClr val="dk1"/>
          </a:effectRef>
          <a:fontRef idx="minor">
            <a:schemeClr val="tx1"/>
          </a:fontRef>
        </p:style>
      </p:cxnSp>
      <p:sp>
        <p:nvSpPr>
          <p:cNvPr id="22" name="Rectángulo redondeado 21"/>
          <p:cNvSpPr/>
          <p:nvPr/>
        </p:nvSpPr>
        <p:spPr>
          <a:xfrm>
            <a:off x="412750" y="3003461"/>
            <a:ext cx="3702050" cy="1466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atin typeface="Arial" panose="020B0604020202020204" pitchFamily="34" charset="0"/>
                <a:ea typeface="Calibri" panose="020F0502020204030204" pitchFamily="34" charset="0"/>
              </a:rPr>
              <a:t>el trapiche es una máquina que exprime el jugo de caña donde un caballo da vueltas y va alguna persona a corretear el caballo</a:t>
            </a:r>
            <a:endParaRPr lang="en-US" dirty="0"/>
          </a:p>
        </p:txBody>
      </p:sp>
      <p:sp>
        <p:nvSpPr>
          <p:cNvPr id="23" name="Rectángulo redondeado 22"/>
          <p:cNvSpPr/>
          <p:nvPr/>
        </p:nvSpPr>
        <p:spPr>
          <a:xfrm>
            <a:off x="4800600" y="3003461"/>
            <a:ext cx="2946400" cy="13526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latin typeface="Arial" panose="020B0604020202020204" pitchFamily="34" charset="0"/>
                <a:ea typeface="Calibri" panose="020F0502020204030204" pitchFamily="34" charset="0"/>
              </a:rPr>
              <a:t>una vez que ya está el jugo lo ponen a hervir en la olla grande echándole </a:t>
            </a:r>
            <a:r>
              <a:rPr lang="es-ES" dirty="0" smtClean="0">
                <a:latin typeface="Arial" panose="020B0604020202020204" pitchFamily="34" charset="0"/>
                <a:ea typeface="Calibri" panose="020F0502020204030204" pitchFamily="34" charset="0"/>
              </a:rPr>
              <a:t>cal, plátano.</a:t>
            </a:r>
            <a:endParaRPr lang="en-US" dirty="0"/>
          </a:p>
        </p:txBody>
      </p:sp>
      <p:sp>
        <p:nvSpPr>
          <p:cNvPr id="24" name="Rectángulo redondeado 23"/>
          <p:cNvSpPr/>
          <p:nvPr/>
        </p:nvSpPr>
        <p:spPr>
          <a:xfrm>
            <a:off x="8978900" y="2974931"/>
            <a:ext cx="25019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tiene que haber mucha lumbre en el horno para que hierva y lo puedan quitar a tiempo</a:t>
            </a:r>
            <a:endParaRPr lang="en-US"/>
          </a:p>
        </p:txBody>
      </p:sp>
      <p:sp>
        <p:nvSpPr>
          <p:cNvPr id="25" name="Flecha abajo 24"/>
          <p:cNvSpPr/>
          <p:nvPr/>
        </p:nvSpPr>
        <p:spPr>
          <a:xfrm rot="18244084">
            <a:off x="2599433" y="4386810"/>
            <a:ext cx="702449" cy="118336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6" name="Flecha abajo 25"/>
          <p:cNvSpPr/>
          <p:nvPr/>
        </p:nvSpPr>
        <p:spPr>
          <a:xfrm>
            <a:off x="5791200" y="4464902"/>
            <a:ext cx="484632" cy="68409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Flecha abajo 26"/>
          <p:cNvSpPr/>
          <p:nvPr/>
        </p:nvSpPr>
        <p:spPr>
          <a:xfrm rot="2477864">
            <a:off x="8434227" y="4405628"/>
            <a:ext cx="674130" cy="106097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ángulo redondeado 27"/>
          <p:cNvSpPr/>
          <p:nvPr/>
        </p:nvSpPr>
        <p:spPr>
          <a:xfrm>
            <a:off x="3013571" y="5422446"/>
            <a:ext cx="6719962" cy="12700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las mujeres van dejarles comida a los hombres que están elaborando la panela, la olla tarda 12 hrs en ponerse en el fuego, de ahí lo quitan y lo echan en moldes para que de forma a la panela dependiendo la cantidad de cañas  que tienen, después forran la panela.</a:t>
            </a:r>
            <a:endParaRPr lang="en-US" dirty="0"/>
          </a:p>
        </p:txBody>
      </p:sp>
      <p:pic>
        <p:nvPicPr>
          <p:cNvPr id="29" name="Imagen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863" y="4660900"/>
            <a:ext cx="1828799" cy="1803494"/>
          </a:xfrm>
          <a:prstGeom prst="rect">
            <a:avLst/>
          </a:prstGeom>
        </p:spPr>
      </p:pic>
      <p:pic>
        <p:nvPicPr>
          <p:cNvPr id="30" name="Imagen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91229" y="4940301"/>
            <a:ext cx="1634425" cy="1752148"/>
          </a:xfrm>
          <a:prstGeom prst="rect">
            <a:avLst/>
          </a:prstGeom>
        </p:spPr>
      </p:pic>
      <p:pic>
        <p:nvPicPr>
          <p:cNvPr id="31" name="Imagen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1752" y="638951"/>
            <a:ext cx="2501898" cy="1431060"/>
          </a:xfrm>
          <a:prstGeom prst="rect">
            <a:avLst/>
          </a:prstGeom>
        </p:spPr>
      </p:pic>
      <p:pic>
        <p:nvPicPr>
          <p:cNvPr id="32" name="Imagen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42200" y="540766"/>
            <a:ext cx="2590800" cy="1461441"/>
          </a:xfrm>
          <a:prstGeom prst="rect">
            <a:avLst/>
          </a:prstGeom>
        </p:spPr>
      </p:pic>
    </p:spTree>
    <p:extLst>
      <p:ext uri="{BB962C8B-B14F-4D97-AF65-F5344CB8AC3E}">
        <p14:creationId xmlns:p14="http://schemas.microsoft.com/office/powerpoint/2010/main" val="365263356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58800" y="-38616"/>
            <a:ext cx="10833100" cy="6504345"/>
          </a:xfrm>
          <a:prstGeom prst="rect">
            <a:avLst/>
          </a:prstGeom>
        </p:spPr>
        <p:txBody>
          <a:bodyPr wrap="square">
            <a:spAutoFit/>
          </a:bodyPr>
          <a:lstStyle/>
          <a:p>
            <a:pPr algn="ctr">
              <a:lnSpc>
                <a:spcPct val="150000"/>
              </a:lnSpc>
              <a:spcAft>
                <a:spcPts val="800"/>
              </a:spcAft>
            </a:pPr>
            <a:endParaRPr lang="es-ES" sz="20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800"/>
              </a:spcAft>
            </a:pPr>
            <a:endParaRPr lang="es-ES" sz="20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ES" sz="20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LEYENDA</a:t>
            </a:r>
          </a:p>
          <a:p>
            <a:pPr algn="ctr">
              <a:lnSpc>
                <a:spcPct val="150000"/>
              </a:lnSpc>
              <a:spcAft>
                <a:spcPts val="800"/>
              </a:spcAft>
            </a:pPr>
            <a:r>
              <a:rPr lang="es-ES" sz="20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EL </a:t>
            </a:r>
            <a:r>
              <a:rPr lang="es-ES" sz="20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NIÑO Y EL SEÑOR DEL MONTE (BINDO LHENTANNHE BENHE GIA)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s-ES" dirty="0">
                <a:solidFill>
                  <a:srgbClr val="222222"/>
                </a:solidFill>
                <a:latin typeface="Arial" panose="020B0604020202020204" pitchFamily="34" charset="0"/>
                <a:ea typeface="Calibri" panose="020F0502020204030204" pitchFamily="34" charset="0"/>
                <a:cs typeface="Arial" panose="020B0604020202020204" pitchFamily="34" charset="0"/>
              </a:rPr>
              <a:t>Mi abuela me conto la leyenda del niño y del señor del monte dice que hace muchos existió un niño que se llamaba Mauro que era sordo, mudo y que le hacían señas para poder hablar con él, si entendía lo que decían ya que ocupaba ese lenguaje para poder comunicarse con otras personas de igual forma les respondía con señas, era un niño muy listo que a pesar de su discapacidad eso no le impidió  trabajar en el campo, y ayudar a sus papás, iba siempre al chorro por agua y le ayudaba a su mamá a cuidar a los toros, en esos tiempos se daba mucha el café, una vez fue con sus papás a cortar café en el campo, todo el día fueron, el rápidamente corto café y sus papás le dijeron que se adelantara ya que apenas iban a pasar el café en la máquina y se tardarían mucho, el niño con señas movió su cabeza, de ahí se fue, durante el camino dicen que se encontró con el señor del monte e hizo un camino para que el niño pudiera ir con el engañándolo ya que no podía hablar, ni escuchar le fue más fácil al señor del monte robárselo y se fue con él, hasta en la actualidad vive ahora con el señor del monte </a:t>
            </a:r>
            <a:r>
              <a:rPr lang="es-ES" dirty="0">
                <a:latin typeface="Arial" panose="020B0604020202020204" pitchFamily="34" charset="0"/>
                <a:cs typeface="Arial" panose="020B0604020202020204" pitchFamily="34" charset="0"/>
              </a:rPr>
              <a:t>ya que ahí no envejecen porque en la piedra donde vive aquel señor  no pasa el tiempo, en cuanto a sus padres al llegar a su casa al ver que no estaba su hijo lo anduvieron buscando por todas partes, al no encontrarlo se preocuparon mucho y estuvieron preguntando a las personas como había pasado  si no era la primera vez que se venía solo si siempre regresaba y porque esta vez no había </a:t>
            </a:r>
            <a:r>
              <a:rPr lang="es-ES" dirty="0" smtClean="0">
                <a:latin typeface="Arial" panose="020B0604020202020204" pitchFamily="34" charset="0"/>
                <a:cs typeface="Arial" panose="020B0604020202020204" pitchFamily="34" charset="0"/>
              </a:rPr>
              <a:t>llegado.</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0474974"/>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81100" y="1305342"/>
            <a:ext cx="9537700" cy="3518912"/>
          </a:xfrm>
          <a:prstGeom prst="rect">
            <a:avLst/>
          </a:prstGeom>
        </p:spPr>
        <p:txBody>
          <a:bodyPr wrap="square">
            <a:spAutoFit/>
          </a:bodyPr>
          <a:lstStyle/>
          <a:p>
            <a:pPr algn="just">
              <a:spcAft>
                <a:spcPts val="800"/>
              </a:spcAft>
            </a:pPr>
            <a:r>
              <a:rPr lang="es-ES" dirty="0" smtClean="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según dicen que el señor ya lo tenía a la mira y esta vez  se lo llevo, desde ahí todo el pueblo empezó a buscarlo, hasta fueron en la casa del señor del monte ya que sospecharon que él se lo había llevado, entonces dicen que salió y les dijo que quería que mataran un toro e hicieran una gran fiesta donde está la piedra, las personas se atemorizaron </a:t>
            </a:r>
            <a:endParaRPr lang="en-US" dirty="0">
              <a:latin typeface="Arial" panose="020B0604020202020204" pitchFamily="34" charset="0"/>
              <a:cs typeface="Arial" panose="020B0604020202020204" pitchFamily="34" charset="0"/>
            </a:endParaRPr>
          </a:p>
          <a:p>
            <a:pPr algn="just">
              <a:spcAft>
                <a:spcPts val="800"/>
              </a:spcAft>
            </a:pPr>
            <a:r>
              <a:rPr lang="es-ES"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al </a:t>
            </a:r>
            <a:r>
              <a:rPr lang="es-ES" dirty="0">
                <a:solidFill>
                  <a:srgbClr val="222222"/>
                </a:solidFill>
                <a:latin typeface="Arial" panose="020B0604020202020204" pitchFamily="34" charset="0"/>
                <a:ea typeface="Calibri" panose="020F0502020204030204" pitchFamily="34" charset="0"/>
                <a:cs typeface="Times New Roman" panose="02020603050405020304" pitchFamily="18" charset="0"/>
              </a:rPr>
              <a:t>escuchar eso y huyeron de ahí, los  papás del niño no le creyeron y se negaron a hacerle la fiesta, es así como hasta el día de hoy todavía sigue viviendo con él, recuerdo mucho al momento que mi abuela nos cuenta ya que da mucho miedo al escuchar las historias que pasaron en un determinado tiempo y  que hasta hoy en la actualidad sigue viva la leyenda, son  muy famosas estas leyendas ya que han pasado de generación a generación, ya que la abuela de mi abuela se lo conto, y ella no los está transmitiendo a nosotros, hasta hoy en día.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53349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57200" y="-316979"/>
            <a:ext cx="11658600" cy="6037550"/>
          </a:xfrm>
          <a:prstGeom prst="rect">
            <a:avLst/>
          </a:prstGeom>
        </p:spPr>
        <p:txBody>
          <a:bodyPr wrap="square">
            <a:spAutoFit/>
          </a:bodyPr>
          <a:lstStyle/>
          <a:p>
            <a:pPr algn="ctr">
              <a:lnSpc>
                <a:spcPct val="150000"/>
              </a:lnSpc>
              <a:spcAft>
                <a:spcPts val="800"/>
              </a:spcAft>
            </a:pPr>
            <a:endParaRPr lang="es-ES" dirty="0" smtClean="0">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800"/>
              </a:spcAft>
            </a:pPr>
            <a:endParaRPr lang="es-ES" dirty="0">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ES" dirty="0" smtClean="0">
                <a:latin typeface="Arial" panose="020B0604020202020204" pitchFamily="34" charset="0"/>
                <a:ea typeface="Calibri" panose="020F0502020204030204" pitchFamily="34" charset="0"/>
                <a:cs typeface="Times New Roman" panose="02020603050405020304" pitchFamily="18" charset="0"/>
              </a:rPr>
              <a:t>Creencias </a:t>
            </a:r>
            <a:r>
              <a:rPr lang="es-ES" dirty="0">
                <a:latin typeface="Arial" panose="020B0604020202020204" pitchFamily="34" charset="0"/>
                <a:ea typeface="Calibri" panose="020F0502020204030204" pitchFamily="34" charset="0"/>
                <a:cs typeface="Times New Roman" panose="02020603050405020304" pitchFamily="18" charset="0"/>
              </a:rPr>
              <a:t>(</a:t>
            </a:r>
            <a:r>
              <a:rPr lang="es-ES" dirty="0" err="1">
                <a:latin typeface="Arial" panose="020B0604020202020204" pitchFamily="34" charset="0"/>
                <a:ea typeface="Calibri" panose="020F0502020204030204" pitchFamily="34" charset="0"/>
                <a:cs typeface="Times New Roman" panose="02020603050405020304" pitchFamily="18" charset="0"/>
              </a:rPr>
              <a:t>tarnelhachhike</a:t>
            </a:r>
            <a:r>
              <a:rPr lang="es-ES" dirty="0">
                <a:latin typeface="Arial" panose="020B0604020202020204" pitchFamily="34"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sz="1400" dirty="0">
                <a:latin typeface="Arial" panose="020B0604020202020204" pitchFamily="34" charset="0"/>
                <a:ea typeface="Calibri" panose="020F0502020204030204" pitchFamily="34" charset="0"/>
                <a:cs typeface="Arial" panose="020B0604020202020204" pitchFamily="34" charset="0"/>
              </a:rPr>
              <a:t>Cuando tiembla de madrugada es cuando dicen que va a estar haciendo mucho calor.</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s-ES" sz="1400" dirty="0">
                <a:latin typeface="Arial" panose="020B0604020202020204" pitchFamily="34" charset="0"/>
                <a:ea typeface="Calibri" panose="020F0502020204030204" pitchFamily="34" charset="0"/>
                <a:cs typeface="Arial" panose="020B0604020202020204" pitchFamily="34" charset="0"/>
              </a:rPr>
              <a:t>Cando un gato maúlla en la madrugada en la casa es que alguien va a morir de la familia.</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s-ES" sz="1400" dirty="0">
                <a:latin typeface="Arial" panose="020B0604020202020204" pitchFamily="34" charset="0"/>
                <a:ea typeface="Calibri" panose="020F0502020204030204" pitchFamily="34" charset="0"/>
                <a:cs typeface="Arial" panose="020B0604020202020204" pitchFamily="34" charset="0"/>
              </a:rPr>
              <a:t>Al tener comenzó en la palma de la mano es que vamos a tener dinero.</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s-ES" sz="1400" dirty="0">
                <a:latin typeface="Arial" panose="020B0604020202020204" pitchFamily="34" charset="0"/>
                <a:ea typeface="Calibri" panose="020F0502020204030204" pitchFamily="34" charset="0"/>
                <a:cs typeface="Arial" panose="020B0604020202020204" pitchFamily="34" charset="0"/>
              </a:rPr>
              <a:t>Cando llora un pájaro en la mañana es que está pidiendo que llueva, si llora en la noche está pidiendo que al día siguiente haga calor.</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s-ES" sz="1400" dirty="0">
                <a:latin typeface="Arial" panose="020B0604020202020204" pitchFamily="34" charset="0"/>
                <a:ea typeface="Calibri" panose="020F0502020204030204" pitchFamily="34" charset="0"/>
                <a:cs typeface="Arial" panose="020B0604020202020204" pitchFamily="34" charset="0"/>
              </a:rPr>
              <a:t>Si vez al señor del monte y te ofrece dinero y no lo aceptas te enfermas, si aceptas su dinero al morir te vas a ir con él y vas a trabajar como su esclavo, pero en vida vas a ser muy rica</a:t>
            </a:r>
            <a:r>
              <a:rPr lang="es-ES" sz="1400" dirty="0" smtClean="0">
                <a:latin typeface="Arial" panose="020B0604020202020204" pitchFamily="34" charset="0"/>
                <a:ea typeface="Calibri" panose="020F0502020204030204" pitchFamily="34" charset="0"/>
                <a:cs typeface="Arial" panose="020B0604020202020204" pitchFamily="34" charset="0"/>
              </a:rPr>
              <a:t>.</a:t>
            </a:r>
          </a:p>
          <a:p>
            <a:pPr>
              <a:lnSpc>
                <a:spcPct val="150000"/>
              </a:lnSpc>
            </a:pPr>
            <a:r>
              <a:rPr lang="es-ES" sz="1400" dirty="0">
                <a:latin typeface="Arial" panose="020B0604020202020204" pitchFamily="34" charset="0"/>
                <a:cs typeface="Arial" panose="020B0604020202020204" pitchFamily="34" charset="0"/>
              </a:rPr>
              <a:t>En la laguna se hundió un caballo y dicen que en ese lugar hay un gran remolino, cuando fueron a buscarlo no lo encontraron se lo llevo el remolino.</a:t>
            </a:r>
            <a:endParaRPr lang="en-US" sz="1400" dirty="0">
              <a:latin typeface="Arial" panose="020B0604020202020204" pitchFamily="34" charset="0"/>
              <a:cs typeface="Arial" panose="020B0604020202020204" pitchFamily="34" charset="0"/>
            </a:endParaRPr>
          </a:p>
          <a:p>
            <a:pPr>
              <a:lnSpc>
                <a:spcPct val="150000"/>
              </a:lnSpc>
            </a:pPr>
            <a:r>
              <a:rPr lang="es-ES" sz="1400" dirty="0">
                <a:latin typeface="Arial" panose="020B0604020202020204" pitchFamily="34" charset="0"/>
                <a:cs typeface="Arial" panose="020B0604020202020204" pitchFamily="34" charset="0"/>
              </a:rPr>
              <a:t>Cuando gritan en el chorro sin querer y dicen que el señor que vive ahí se roba el alma, por eso uno se enferma se sana hasta que lo curen.</a:t>
            </a:r>
            <a:endParaRPr lang="en-US" sz="1400" dirty="0">
              <a:latin typeface="Arial" panose="020B0604020202020204" pitchFamily="34" charset="0"/>
              <a:cs typeface="Arial" panose="020B0604020202020204" pitchFamily="34" charset="0"/>
            </a:endParaRPr>
          </a:p>
          <a:p>
            <a:pPr>
              <a:lnSpc>
                <a:spcPct val="150000"/>
              </a:lnSpc>
            </a:pPr>
            <a:r>
              <a:rPr lang="es-ES" sz="1400" dirty="0">
                <a:latin typeface="Arial" panose="020B0604020202020204" pitchFamily="34" charset="0"/>
                <a:cs typeface="Arial" panose="020B0604020202020204" pitchFamily="34" charset="0"/>
              </a:rPr>
              <a:t> También cuando uno se cae dicen que ahí se queda el alma de uno.</a:t>
            </a:r>
            <a:endParaRPr lang="en-US" sz="1400" dirty="0">
              <a:latin typeface="Arial" panose="020B0604020202020204" pitchFamily="34" charset="0"/>
              <a:cs typeface="Arial" panose="020B0604020202020204" pitchFamily="34" charset="0"/>
            </a:endParaRPr>
          </a:p>
          <a:p>
            <a:pPr>
              <a:lnSpc>
                <a:spcPct val="150000"/>
              </a:lnSpc>
            </a:pPr>
            <a:r>
              <a:rPr lang="es-ES" sz="1400" dirty="0">
                <a:latin typeface="Arial" panose="020B0604020202020204" pitchFamily="34" charset="0"/>
                <a:cs typeface="Arial" panose="020B0604020202020204" pitchFamily="34" charset="0"/>
              </a:rPr>
              <a:t>Si comemos tortilla quemada, ya no vamos a tener miedo en la oscuridad.</a:t>
            </a:r>
            <a:endParaRPr lang="en-US" sz="1400" dirty="0">
              <a:latin typeface="Arial" panose="020B0604020202020204" pitchFamily="34" charset="0"/>
              <a:cs typeface="Arial" panose="020B0604020202020204" pitchFamily="34" charset="0"/>
            </a:endParaRPr>
          </a:p>
          <a:p>
            <a:pPr algn="just">
              <a:lnSpc>
                <a:spcPct val="150000"/>
              </a:lnSpc>
              <a:spcAft>
                <a:spcPts val="800"/>
              </a:spcAft>
            </a:pPr>
            <a:endParaRPr lang="en-US"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732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165</TotalTime>
  <Words>1292</Words>
  <Application>Microsoft Office PowerPoint</Application>
  <PresentationFormat>Panorámica</PresentationFormat>
  <Paragraphs>69</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sdf</dc:creator>
  <cp:lastModifiedBy>sdf</cp:lastModifiedBy>
  <cp:revision>21</cp:revision>
  <dcterms:created xsi:type="dcterms:W3CDTF">2020-05-14T06:45:28Z</dcterms:created>
  <dcterms:modified xsi:type="dcterms:W3CDTF">2020-05-16T00:56:23Z</dcterms:modified>
</cp:coreProperties>
</file>