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E0185-90F2-4CBD-8F61-1D3F4C307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138CFE-7E49-4E20-8C76-25482DAF3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A77D9E-AE55-4D36-B24C-A8740953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F4326-D54E-4C9E-A3DA-826D7CFF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1F0A5C-D26B-4F1A-9260-CB90AADB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4031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046B-AFCC-4826-92A5-8E6FA8A2D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2C0D2E-9C8C-48BA-9DB2-0F1029540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CB164B-F289-42D2-986D-8205846B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ADDC64-B721-4484-97E3-AACE216A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5EB2C-3C21-46F9-946E-5E23F0826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3745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F2FA06-C760-4EAC-B42A-86FD21FDB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126FA6-6E44-4A67-9E65-F5AAA592E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6571B-93CD-4280-B560-BBFDE1DC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934F53-C7B5-4963-9D66-E93B21B3F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BAAE8C-D814-47FD-BDEE-45811C58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900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44B5F-1665-49F7-B7E1-F4F35D7B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D6C0C9-7FA4-47B7-9BBD-292D7591F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E92EB7-2E28-4C80-90BC-9B2831D09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354C40-A62C-4948-8D55-E8418607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57E823-B926-42A2-AA8E-E10F0662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1480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9A9515-E26F-414A-8716-57A337324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50A217-8300-49A8-BBEB-C04D1723D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A0C10-9DF6-47DF-9BE7-43DFBAB2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863BC-B620-4410-9F48-4AFF2C34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EACB38-D9A3-4C44-8E12-96663C36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0697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009E6-158B-48C8-AB08-7438E48F2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28BBA8-28AD-4E8B-8EDF-166BCAEED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0EE9A0-2F58-47FF-865D-BFE3AD007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1265C-7188-43DF-AFF5-04DA4F29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A5B010-691F-4D11-AD1D-011061CEF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559ED1-9543-4CD2-A2E6-A485EFFB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683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4B295-7783-4E8E-9807-C58AC62F3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F6893-B5D3-470D-BEB2-540200091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02DC43-CDBC-4797-937F-717E1C0BE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B61184-DE86-4B5E-A620-E03EFA32B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C9DEF8-03D3-4343-9ED1-BE9529201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621EDC-41C5-4D61-96D6-AB79486D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0F8CF4-2C2E-4E85-BEFF-1C9C9799E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23791F-A594-45A3-8EE1-212ADE2E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0995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DA9C7-F0EE-4857-B2BA-0C3A35E0B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09D8F3-F3F9-4164-A5E9-27431691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E4BB61-6319-4BC5-BBFC-A46C7406D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5D99CA-90FC-4F37-BE4D-02DE567B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117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8E11532-547A-4463-8ECC-F2B0578B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B2B191-35BC-4A44-A4C6-7653CDE2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E7D8DF-3AF3-4C9B-8BAA-36EB678E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6512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6D535-C102-4706-8CC4-A3E5A3A2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43A937-F796-402F-9CB7-8DDCE004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520372-129C-4C84-806B-737249367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2239B9-680C-40FB-9003-DDB4E42A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0F27DC-32B7-446B-A238-B77DCD66C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957368-9FEE-4D40-952C-2613FF9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1528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1DD70-F060-404F-BD67-F18918C0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1EBA6C-35DF-4806-9564-A0CB5A568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5CD91D-BE6D-4697-8FF2-CF5155C88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673946-3EB0-4DBE-BD66-B453CFA7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88C9BF-6CB6-435E-AFC0-86EA38F2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C32D65-2BAB-4639-9D6F-E8DEAA4B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0168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588032-5D37-4268-8B63-4536473A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845E62-A35C-4002-9B16-0922D7207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92B723-F029-45DF-B9CA-251B25233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24C1-4375-4933-9057-0EDAFB6DA4E8}" type="datetimeFigureOut">
              <a:rPr lang="es-HN" smtClean="0"/>
              <a:t>7/7/2020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BA180C-37EB-425F-B29E-ECC5D05F3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5EDF29-5605-44A5-908C-FDA8044FA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59F2C-21BA-4E93-AD31-C9171742097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1914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1AC620B9-B345-4DD6-86C0-AA9F478DB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63" y="4087816"/>
            <a:ext cx="9966960" cy="548224"/>
          </a:xfrm>
        </p:spPr>
        <p:txBody>
          <a:bodyPr>
            <a:normAutofit fontScale="90000"/>
          </a:bodyPr>
          <a:lstStyle/>
          <a:p>
            <a:r>
              <a:rPr lang="es-HN" sz="3600" b="1" dirty="0">
                <a:solidFill>
                  <a:schemeClr val="accent1"/>
                </a:solidFill>
              </a:rPr>
              <a:t>Creador del método y teoría del reflejo condicionado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B61D40-5635-4231-A439-BC66618CE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0884" y="4881556"/>
            <a:ext cx="8419208" cy="875624"/>
          </a:xfrm>
        </p:spPr>
        <p:txBody>
          <a:bodyPr>
            <a:normAutofit/>
          </a:bodyPr>
          <a:lstStyle/>
          <a:p>
            <a:r>
              <a:rPr lang="es-HN" dirty="0"/>
              <a:t>Con su metodología se aproximó a la comprensión del aprendizaje por medio del condicionamiento</a:t>
            </a:r>
            <a:r>
              <a:rPr lang="es-HN" sz="2000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F049221-4D85-47D1-B3B8-5F3BD38D6F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20" r="1" b="16052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32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Creador del método y teoría del reflejo condicionado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Nadia Andino</dc:creator>
  <cp:lastModifiedBy>Nadia Andino</cp:lastModifiedBy>
  <cp:revision>2</cp:revision>
  <dcterms:created xsi:type="dcterms:W3CDTF">2020-07-07T20:56:55Z</dcterms:created>
  <dcterms:modified xsi:type="dcterms:W3CDTF">2020-07-07T21:12:55Z</dcterms:modified>
</cp:coreProperties>
</file>