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56848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3241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17543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28139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72152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15149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43474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9281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711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7455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5276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443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3511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0409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751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8328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17260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E08BE0-0362-42B1-BDAC-A2139FA18357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4160950-0E6B-473E-9AAB-C5111742DE6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5863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7A38F-A7E5-4F30-9BF6-A848C01E8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8763" y="319158"/>
            <a:ext cx="5428432" cy="2119611"/>
          </a:xfrm>
        </p:spPr>
        <p:txBody>
          <a:bodyPr>
            <a:normAutofit fontScale="90000"/>
          </a:bodyPr>
          <a:lstStyle/>
          <a:p>
            <a:pPr algn="ctr"/>
            <a:r>
              <a:rPr lang="es-HN" dirty="0"/>
              <a:t>Pedagogía Experimental</a:t>
            </a:r>
            <a:br>
              <a:rPr lang="es-HN" dirty="0"/>
            </a:br>
            <a:r>
              <a:rPr lang="es-HN" sz="1800" b="1" dirty="0"/>
              <a:t>PETROVICH NECHAEV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F9AE83-429F-4BDA-9742-FEBD9189B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1762" y="2962598"/>
            <a:ext cx="4826236" cy="231176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HN" sz="1900" dirty="0"/>
              <a:t>Su sinónimo es la “Pedología”, este enfoque se formó como una nueva base científica para la experiencia educativa enraizada en la psicología experimental.</a:t>
            </a:r>
          </a:p>
          <a:p>
            <a:pPr algn="just">
              <a:lnSpc>
                <a:spcPct val="90000"/>
              </a:lnSpc>
            </a:pPr>
            <a:r>
              <a:rPr lang="es-HN" sz="1900" dirty="0"/>
              <a:t>Gracias a este enfoque también se dieron los orígenes de la psicopedagogía.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3D9FEF-8712-4687-BF73-2BA4B21939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93" r="11406" b="-1"/>
          <a:stretch/>
        </p:blipFill>
        <p:spPr>
          <a:xfrm>
            <a:off x="8127998" y="10"/>
            <a:ext cx="406400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38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Pedagogía Experimental PETROVICH NECHAEV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Pedagogía Experimental</dc:title>
  <dc:creator>Nadia Andino</dc:creator>
  <cp:lastModifiedBy>Nadia Andino</cp:lastModifiedBy>
  <cp:revision>3</cp:revision>
  <dcterms:created xsi:type="dcterms:W3CDTF">2020-07-07T17:40:04Z</dcterms:created>
  <dcterms:modified xsi:type="dcterms:W3CDTF">2020-07-07T18:02:09Z</dcterms:modified>
</cp:coreProperties>
</file>