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sldIdLst>
    <p:sldId id="256" r:id="rId2"/>
  </p:sldIdLst>
  <p:sldSz cx="12192000" cy="6858000"/>
  <p:notesSz cx="6858000" cy="9144000"/>
  <p:defaultTextStyle>
    <a:defPPr>
      <a:defRPr lang="es-H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DE1A06-8754-4870-9E44-E39BADAD9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27F020-BBC3-49BB-91C2-5B2CBD64B3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7C0C22-EBDA-4130-87AE-CB28BC19B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7/7/2020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A419A8-07CA-4A4C-AEC2-C40D4D50A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FA7B86-E610-42EA-B4DC-C2F44778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‹Nº›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8A7BA06D-B3FF-4E91-8639-B4569AE3AA23}"/>
              </a:ext>
            </a:extLst>
          </p:cNvPr>
          <p:cNvSpPr/>
          <p:nvPr/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Arc 7">
            <a:extLst>
              <a:ext uri="{FF2B5EF4-FFF2-40B4-BE49-F238E27FC236}">
                <a16:creationId xmlns:a16="http://schemas.microsoft.com/office/drawing/2014/main" id="{2B30C86D-5A07-48BC-9C9D-6F9A2DB1E9E1}"/>
              </a:ext>
            </a:extLst>
          </p:cNvPr>
          <p:cNvSpPr/>
          <p:nvPr/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83389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F6E5D1-6D19-4E7F-9B4E-42326B771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D2A06C-F91A-4ADC-9CD2-61F0A4D7EE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43AA9A-2280-4F63-8B3D-20742AE69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0D986B-E58E-43B6-8A80-FFA9D8F74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140D36-2E71-4F27-967F-7A3E4C6EE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‹Nº›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C1609904-5327-4D2C-A445-B270A00F3B5F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30FC7BEC-08C5-4D95-9C84-B48BC8AD1C94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50139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1FEA3D-0C7F-45CD-B6A0-942F707B36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8B8A12-BCE6-4D03-A637-1DEC8924BE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9755-9FF4-428A-AEB7-1A6477466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141836-11E2-49FD-877D-53B74514A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D24C42-4B05-4EEF-BE14-29041EC9C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‹Nº›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5BADDEB1-F604-408B-B02A-A2814606E6AF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D8DF7987-332F-4D6C-81C3-990F39C76C96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53758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FF209-11EE-4A3F-9685-A155FECD0D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47AF11-F208-4FDA-9E19-D6CA34721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8597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E82FA1-02B7-467E-9F16-D17814940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7/7/2020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389247-FB8A-4494-859B-B3754B02A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CA5B62-3338-46A5-B381-A63B88CB0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‹Nº›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23DA7759-3209-4FE2-96D1-4EEDD81E9EA0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1460DAD-8769-4C9F-9C8C-BB0443909D76}"/>
              </a:ext>
            </a:extLst>
          </p:cNvPr>
          <p:cNvSpPr/>
          <p:nvPr/>
        </p:nvSpPr>
        <p:spPr>
          <a:xfrm flipH="1">
            <a:off x="123536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07877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4C0001-5D76-45A0-A9F4-7172BDDD5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1462C4-0E4B-4DB7-A8BF-FE55142760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A5F313-1240-47AE-A026-7F349292B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448158-6132-4335-B8E1-F6A896383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94C5B6-1598-48B4-9B3A-3078FDBE9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‹Nº›</a:t>
            </a:fld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FEDBDD32-D3EE-4848-A112-BA814D4631CD}"/>
              </a:ext>
            </a:extLst>
          </p:cNvPr>
          <p:cNvSpPr/>
          <p:nvPr/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Arc 9">
            <a:extLst>
              <a:ext uri="{FF2B5EF4-FFF2-40B4-BE49-F238E27FC236}">
                <a16:creationId xmlns:a16="http://schemas.microsoft.com/office/drawing/2014/main" id="{61350361-843C-49D0-BD6A-ECDBA3842BA0}"/>
              </a:ext>
            </a:extLst>
          </p:cNvPr>
          <p:cNvSpPr/>
          <p:nvPr/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69738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BFD05-2CB2-4A7E-89E7-57615BA82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9532B8-D460-476D-816F-725E8D96C0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F7120F-70AF-4ED5-B364-3AA55C6B44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D8B65F-F709-469F-9961-4D01896CA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81C6BC-B23D-48BC-AD44-654DDB8D0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00D60B-86A1-479D-BCE8-06D2C3DBC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‹Nº›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B4EC5136-99DA-40B5-8F79-5C3A56D38BA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F8FB775-26C4-41BA-837C-4478D48D215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8742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2983E-E761-4429-9203-7FE8B2DB6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21E9B7-62BE-49BA-AC6B-55250D6627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41A3FD-B90A-4C31-BD6B-581F9E2E0E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0D1D55-B722-4968-B171-AF3B462DDA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1085A8-02C2-4E7F-935E-5AEECBAD19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A8A5018-8A77-40E8-B159-4894ECF22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AD79441-8908-4461-9FDD-BCE638837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D29F7D-B101-4950-A2C0-F350FB26D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‹Nº›</a:t>
            </a:fld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62D7398-9A79-4B24-9C7D-F0DEED57C70B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C07F28CD-1873-4E36-A064-2D25E0A8501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6287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11BF3-02E8-4EB7-818E-652B82CF2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4D3190-B78C-42F1-9D62-F523886BB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381C40-F9FC-4D58-8508-F0632DF5A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01CBCC-4CC2-49BD-B155-01E0F4D79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‹Nº›</a:t>
            </a:fld>
            <a:endParaRPr lang="en-US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DC13EF9C-0B5A-4364-91AA-E5DD5B536E54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8F674475-6327-490A-BD7F-084F5C07F2E4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08086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024287-C9B9-48AC-8E4D-A282DE2F4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D34C9A2-75A7-4164-B3B8-E6A9D60BA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BE73CE-2859-4D49-A9EC-26AF3FBDF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‹Nº›</a:t>
            </a:fld>
            <a:endParaRPr lang="en-US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AA5ED585-FEBB-4DAD-84C0-97BEE6C360C3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EF6AC352-A720-4DB3-87CA-A33B0607CA2F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22518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FC812-4DB6-4F98-9404-29C191D3B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F0855E-0CD6-47DD-B648-4C84C783D7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50082B-17D7-4D61-8AEB-81517D85D2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A70783-FF31-4C4E-9196-EB169B209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92E260-747D-40FD-A062-9DD5E6835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7E50A0-1E05-49C5-88C9-462677512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‹Nº›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2C155C63-9F58-4422-B669-F9748628067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385DBA62-0EDB-47AA-86C7-90463BC9B308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6175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D7521-E43D-41D1-B458-26B20DC6D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2472CF2-2653-4B98-A416-D7A0A860EC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EF87F5-0B10-4AC7-9599-F088C5E796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A07CB7-0520-4D64-B76C-C31AC5578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EEB226-AD45-45DF-AAB5-5513AE732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E96AEB-9481-4CCE-B110-FEDD33483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‹Nº›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6BA9707F-7BCE-464F-BF45-E216527084EE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BC589723-2CC8-49D1-B4E1-36FECED6A2D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27531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EC5685-19F1-49DA-ADE5-D5D32F165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FC0A4D-22A1-4554-B5DE-887974F4DF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9D5CDC-F2CE-410E-AD13-DDC235C71C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82EDB8D0-98ED-4B86-9D5F-E61ADC70144D}" type="datetimeFigureOut">
              <a:rPr lang="en-US" smtClean="0"/>
              <a:pPr/>
              <a:t>7/7/2020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40CD45-794A-4BB0-A427-0CE61AEAF4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B3AB91-9588-4071-92D2-364F4A6ED0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4854181D-6920-4594-9A5D-6CE56DC9F8B2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524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55" r:id="rId6"/>
    <p:sldLayoutId id="2147483751" r:id="rId7"/>
    <p:sldLayoutId id="2147483752" r:id="rId8"/>
    <p:sldLayoutId id="2147483753" r:id="rId9"/>
    <p:sldLayoutId id="2147483754" r:id="rId10"/>
    <p:sldLayoutId id="214748375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D4906370-1564-49FA-A802-58546B3922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9" cy="686646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8DE37BA-9275-440E-8CDB-E76A18A17A0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5000"/>
          </a:blip>
          <a:srcRect/>
          <a:stretch/>
        </p:blipFill>
        <p:spPr>
          <a:xfrm>
            <a:off x="20" y="8477"/>
            <a:ext cx="12191980" cy="6857990"/>
          </a:xfrm>
          <a:prstGeom prst="rect">
            <a:avLst/>
          </a:prstGeom>
        </p:spPr>
      </p:pic>
      <p:sp>
        <p:nvSpPr>
          <p:cNvPr id="11" name="Oval 10">
            <a:extLst>
              <a:ext uri="{FF2B5EF4-FFF2-40B4-BE49-F238E27FC236}">
                <a16:creationId xmlns:a16="http://schemas.microsoft.com/office/drawing/2014/main" id="{EF640709-BDFD-453B-B75D-6212E7A870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11500" y="370600"/>
            <a:ext cx="5923842" cy="5923842"/>
          </a:xfrm>
          <a:prstGeom prst="ellipse">
            <a:avLst/>
          </a:prstGeom>
          <a:solidFill>
            <a:schemeClr val="bg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BF12A1E7-9EDE-4962-80FA-FA7184FCA6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31289" y="801858"/>
            <a:ext cx="2968282" cy="2954759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Subtítulo 2">
            <a:extLst>
              <a:ext uri="{FF2B5EF4-FFF2-40B4-BE49-F238E27FC236}">
                <a16:creationId xmlns:a16="http://schemas.microsoft.com/office/drawing/2014/main" id="{72F22DD7-9625-4815-A927-6958FB4A55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04591" y="4097951"/>
            <a:ext cx="4548810" cy="1655762"/>
          </a:xfrm>
        </p:spPr>
        <p:txBody>
          <a:bodyPr>
            <a:normAutofit/>
          </a:bodyPr>
          <a:lstStyle/>
          <a:p>
            <a:r>
              <a:rPr lang="es-HN" b="1" dirty="0"/>
              <a:t>Vladimir Bekhterev</a:t>
            </a:r>
          </a:p>
          <a:p>
            <a:r>
              <a:rPr lang="es-HN" sz="1800" dirty="0"/>
              <a:t>Fundador del primer laboratorio ruso que lleva a cabo investigaciones en la Psicología Experimental.</a:t>
            </a:r>
          </a:p>
        </p:txBody>
      </p:sp>
      <p:sp>
        <p:nvSpPr>
          <p:cNvPr id="13" name="Arc 12">
            <a:extLst>
              <a:ext uri="{FF2B5EF4-FFF2-40B4-BE49-F238E27FC236}">
                <a16:creationId xmlns:a16="http://schemas.microsoft.com/office/drawing/2014/main" id="{B4019478-3FDC-438C-8848-1D7DA864AF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9366740" flipV="1">
            <a:off x="2607299" y="8363"/>
            <a:ext cx="6816262" cy="6816262"/>
          </a:xfrm>
          <a:prstGeom prst="arc">
            <a:avLst>
              <a:gd name="adj1" fmla="val 16200000"/>
              <a:gd name="adj2" fmla="val 20401595"/>
            </a:avLst>
          </a:prstGeom>
          <a:ln w="127000" cap="rnd">
            <a:solidFill>
              <a:schemeClr val="accent4">
                <a:alpha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FE406479-1D57-4209-B128-3C81746247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53400" y="4609861"/>
            <a:ext cx="873032" cy="849349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6286158"/>
      </p:ext>
    </p:extLst>
  </p:cSld>
  <p:clrMapOvr>
    <a:masterClrMapping/>
  </p:clrMapOvr>
</p:sld>
</file>

<file path=ppt/theme/theme1.xml><?xml version="1.0" encoding="utf-8"?>
<a:theme xmlns:a="http://schemas.openxmlformats.org/drawingml/2006/main" name="ShapesVTI">
  <a:themeElements>
    <a:clrScheme name="AnalogousFromRegularSeedRightStep">
      <a:dk1>
        <a:srgbClr val="000000"/>
      </a:dk1>
      <a:lt1>
        <a:srgbClr val="FFFFFF"/>
      </a:lt1>
      <a:dk2>
        <a:srgbClr val="243B41"/>
      </a:dk2>
      <a:lt2>
        <a:srgbClr val="E2E8E5"/>
      </a:lt2>
      <a:accent1>
        <a:srgbClr val="E7297D"/>
      </a:accent1>
      <a:accent2>
        <a:srgbClr val="D5171C"/>
      </a:accent2>
      <a:accent3>
        <a:srgbClr val="E77329"/>
      </a:accent3>
      <a:accent4>
        <a:srgbClr val="C2A115"/>
      </a:accent4>
      <a:accent5>
        <a:srgbClr val="8FAF1F"/>
      </a:accent5>
      <a:accent6>
        <a:srgbClr val="4FB814"/>
      </a:accent6>
      <a:hlink>
        <a:srgbClr val="319569"/>
      </a:hlink>
      <a:folHlink>
        <a:srgbClr val="828282"/>
      </a:folHlink>
    </a:clrScheme>
    <a:fontScheme name="Festival">
      <a:majorFont>
        <a:latin typeface="Tw Cen MT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hapesVTI" id="{C78D20FD-A872-4243-8597-B534C62538FF}" vid="{7CAFCCF9-7834-41D6-B6AB-7D225A18A4E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17</Words>
  <Application>Microsoft Office PowerPoint</Application>
  <PresentationFormat>Panorámica</PresentationFormat>
  <Paragraphs>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Avenir Next LT Pro</vt:lpstr>
      <vt:lpstr>Calibri</vt:lpstr>
      <vt:lpstr>Tw Cen MT</vt:lpstr>
      <vt:lpstr>ShapesVTI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Nadia Andino</dc:creator>
  <cp:lastModifiedBy>Nadia Andino</cp:lastModifiedBy>
  <cp:revision>2</cp:revision>
  <dcterms:created xsi:type="dcterms:W3CDTF">2020-07-07T16:18:26Z</dcterms:created>
  <dcterms:modified xsi:type="dcterms:W3CDTF">2020-07-07T16:38:00Z</dcterms:modified>
</cp:coreProperties>
</file>