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159B8B3-848D-4D78-B651-C80CC2143976}" type="datetimeFigureOut">
              <a:rPr lang="es-HN" smtClean="0"/>
              <a:t>7/7/2020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C3ADC71-3D91-4C61-A356-3A9C6A2044F6}" type="slidenum">
              <a:rPr lang="es-HN" smtClean="0"/>
              <a:t>‹Nº›</a:t>
            </a:fld>
            <a:endParaRPr lang="es-HN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14938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B8B3-848D-4D78-B651-C80CC2143976}" type="datetimeFigureOut">
              <a:rPr lang="es-HN" smtClean="0"/>
              <a:t>7/7/2020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DC71-3D91-4C61-A356-3A9C6A2044F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399178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B8B3-848D-4D78-B651-C80CC2143976}" type="datetimeFigureOut">
              <a:rPr lang="es-HN" smtClean="0"/>
              <a:t>7/7/2020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DC71-3D91-4C61-A356-3A9C6A2044F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664877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B8B3-848D-4D78-B651-C80CC2143976}" type="datetimeFigureOut">
              <a:rPr lang="es-HN" smtClean="0"/>
              <a:t>7/7/2020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DC71-3D91-4C61-A356-3A9C6A2044F6}" type="slidenum">
              <a:rPr lang="es-HN" smtClean="0"/>
              <a:t>‹Nº›</a:t>
            </a:fld>
            <a:endParaRPr lang="es-HN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5118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B8B3-848D-4D78-B651-C80CC2143976}" type="datetimeFigureOut">
              <a:rPr lang="es-HN" smtClean="0"/>
              <a:t>7/7/2020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DC71-3D91-4C61-A356-3A9C6A2044F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543485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B8B3-848D-4D78-B651-C80CC2143976}" type="datetimeFigureOut">
              <a:rPr lang="es-HN" smtClean="0"/>
              <a:t>7/7/2020</a:t>
            </a:fld>
            <a:endParaRPr lang="es-H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DC71-3D91-4C61-A356-3A9C6A2044F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989039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B8B3-848D-4D78-B651-C80CC2143976}" type="datetimeFigureOut">
              <a:rPr lang="es-HN" smtClean="0"/>
              <a:t>7/7/2020</a:t>
            </a:fld>
            <a:endParaRPr lang="es-H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DC71-3D91-4C61-A356-3A9C6A2044F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587744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B8B3-848D-4D78-B651-C80CC2143976}" type="datetimeFigureOut">
              <a:rPr lang="es-HN" smtClean="0"/>
              <a:t>7/7/2020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DC71-3D91-4C61-A356-3A9C6A2044F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468115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B8B3-848D-4D78-B651-C80CC2143976}" type="datetimeFigureOut">
              <a:rPr lang="es-HN" smtClean="0"/>
              <a:t>7/7/2020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DC71-3D91-4C61-A356-3A9C6A2044F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691409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B8B3-848D-4D78-B651-C80CC2143976}" type="datetimeFigureOut">
              <a:rPr lang="es-HN" smtClean="0"/>
              <a:t>7/7/2020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DC71-3D91-4C61-A356-3A9C6A2044F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833421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B8B3-848D-4D78-B651-C80CC2143976}" type="datetimeFigureOut">
              <a:rPr lang="es-HN" smtClean="0"/>
              <a:t>7/7/2020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DC71-3D91-4C61-A356-3A9C6A2044F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739226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B8B3-848D-4D78-B651-C80CC2143976}" type="datetimeFigureOut">
              <a:rPr lang="es-HN" smtClean="0"/>
              <a:t>7/7/2020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DC71-3D91-4C61-A356-3A9C6A2044F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840512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B8B3-848D-4D78-B651-C80CC2143976}" type="datetimeFigureOut">
              <a:rPr lang="es-HN" smtClean="0"/>
              <a:t>7/7/2020</a:t>
            </a:fld>
            <a:endParaRPr lang="es-H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DC71-3D91-4C61-A356-3A9C6A2044F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503283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B8B3-848D-4D78-B651-C80CC2143976}" type="datetimeFigureOut">
              <a:rPr lang="es-HN" smtClean="0"/>
              <a:t>7/7/2020</a:t>
            </a:fld>
            <a:endParaRPr lang="es-H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DC71-3D91-4C61-A356-3A9C6A2044F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350330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B8B3-848D-4D78-B651-C80CC2143976}" type="datetimeFigureOut">
              <a:rPr lang="es-HN" smtClean="0"/>
              <a:t>7/7/2020</a:t>
            </a:fld>
            <a:endParaRPr lang="es-H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DC71-3D91-4C61-A356-3A9C6A2044F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227659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B8B3-848D-4D78-B651-C80CC2143976}" type="datetimeFigureOut">
              <a:rPr lang="es-HN" smtClean="0"/>
              <a:t>7/7/2020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DC71-3D91-4C61-A356-3A9C6A2044F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434694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B8B3-848D-4D78-B651-C80CC2143976}" type="datetimeFigureOut">
              <a:rPr lang="es-HN" smtClean="0"/>
              <a:t>7/7/2020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DC71-3D91-4C61-A356-3A9C6A2044F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376868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159B8B3-848D-4D78-B651-C80CC2143976}" type="datetimeFigureOut">
              <a:rPr lang="es-HN" smtClean="0"/>
              <a:t>7/7/2020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C3ADC71-3D91-4C61-A356-3A9C6A2044F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792261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7B6E1F8-A2FD-49CB-B1EE-70B2A2A44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509" y="1027307"/>
            <a:ext cx="3837184" cy="504993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AC62D35-4943-4195-9BFB-5F76C7FDD3CC}"/>
              </a:ext>
            </a:extLst>
          </p:cNvPr>
          <p:cNvSpPr txBox="1"/>
          <p:nvPr/>
        </p:nvSpPr>
        <p:spPr>
          <a:xfrm rot="21285434">
            <a:off x="5924946" y="642994"/>
            <a:ext cx="44313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4000" dirty="0"/>
              <a:t>John Watson</a:t>
            </a:r>
          </a:p>
          <a:p>
            <a:pPr algn="ctr"/>
            <a:r>
              <a:rPr lang="es-HN" sz="2000" dirty="0"/>
              <a:t>1878-1958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58D2332-E92D-4909-9E04-68A4674338AE}"/>
              </a:ext>
            </a:extLst>
          </p:cNvPr>
          <p:cNvSpPr txBox="1"/>
          <p:nvPr/>
        </p:nvSpPr>
        <p:spPr>
          <a:xfrm rot="21386085">
            <a:off x="5057847" y="1817683"/>
            <a:ext cx="566316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HN" sz="2400" dirty="0">
                <a:latin typeface="Arial Narrow" panose="020B0606020202030204" pitchFamily="34" charset="0"/>
              </a:rPr>
              <a:t>Inspiró en Estados Unidos el desarrollo del conductismo.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HN" sz="2400" dirty="0">
                <a:latin typeface="Arial Narrow" panose="020B0606020202030204" pitchFamily="34" charset="0"/>
              </a:rPr>
              <a:t>Pone énfasis en el comportamiento medible y observable.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HN" sz="2400" dirty="0">
                <a:latin typeface="Arial Narrow" panose="020B0606020202030204" pitchFamily="34" charset="0"/>
              </a:rPr>
              <a:t>El estudio del comportamiento aprendido y su interacción con las cualidades innatas del organismo.</a:t>
            </a:r>
          </a:p>
          <a:p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18181593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22</TotalTime>
  <Words>36</Words>
  <Application>Microsoft Office PowerPoint</Application>
  <PresentationFormat>Panorámica</PresentationFormat>
  <Paragraphs>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Impact</vt:lpstr>
      <vt:lpstr>Wingdings</vt:lpstr>
      <vt:lpstr>Evento principal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Nadia Andino</dc:creator>
  <cp:lastModifiedBy>Nadia Andino</cp:lastModifiedBy>
  <cp:revision>3</cp:revision>
  <dcterms:created xsi:type="dcterms:W3CDTF">2020-07-07T19:34:58Z</dcterms:created>
  <dcterms:modified xsi:type="dcterms:W3CDTF">2020-07-07T19:57:34Z</dcterms:modified>
</cp:coreProperties>
</file>