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H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A26AF54-EBF4-4E88-9E23-804CD067DC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HN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617830C-4572-43CF-A9BD-6C24C5E59A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HN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1036C3D-27DC-4E11-A411-51EB4FCEAD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79E5D-9E24-4918-BBD4-4B02F260EDF6}" type="datetimeFigureOut">
              <a:rPr lang="es-HN" smtClean="0"/>
              <a:t>7/7/2020</a:t>
            </a:fld>
            <a:endParaRPr lang="es-HN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DE76B6D-E1F5-4046-AFFD-EF2AB66D0D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B49CCD8-B70D-4CC4-B34E-9B1C2B208D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34E30-5CDB-4D29-AEB1-36A6249346DD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29394329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BC30B7E-D2D3-41EF-B283-B7EC20E58B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HN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365D0E2-4A3C-44ED-99D2-229DABA4A0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HN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63642BD-05A5-4635-B1D7-A54B6C64D8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79E5D-9E24-4918-BBD4-4B02F260EDF6}" type="datetimeFigureOut">
              <a:rPr lang="es-HN" smtClean="0"/>
              <a:t>7/7/2020</a:t>
            </a:fld>
            <a:endParaRPr lang="es-HN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34FC8E1-0B7F-409F-B063-0BD00FC837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8726FB0-9377-478D-BA34-57CE336191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34E30-5CDB-4D29-AEB1-36A6249346DD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22760865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320B3189-EB7C-440A-99E1-88EAAA760D4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HN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D281D6F-6A86-4B1F-91E0-69B41DA4EE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HN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8017117-0AA3-4583-B2F9-E87310F89E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79E5D-9E24-4918-BBD4-4B02F260EDF6}" type="datetimeFigureOut">
              <a:rPr lang="es-HN" smtClean="0"/>
              <a:t>7/7/2020</a:t>
            </a:fld>
            <a:endParaRPr lang="es-HN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66DC81B-C58D-4546-9C4A-0DB9F0A4B9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737EA2E-00F6-4B0F-8FAE-A9CC875318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34E30-5CDB-4D29-AEB1-36A6249346DD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16466004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B976795-82A7-4977-90D1-D6DD188767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HN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0D817AF-AD5F-4D9F-A782-BA044369DF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HN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C14587B-282C-4622-8455-CB3489B717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79E5D-9E24-4918-BBD4-4B02F260EDF6}" type="datetimeFigureOut">
              <a:rPr lang="es-HN" smtClean="0"/>
              <a:t>7/7/2020</a:t>
            </a:fld>
            <a:endParaRPr lang="es-HN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A913868-F092-4643-AA51-55FCA5BB37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A4F02B1-0EBB-4FBE-A080-7816570F2C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34E30-5CDB-4D29-AEB1-36A6249346DD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30188952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0DFF4F6-9A6B-4A02-B7E9-E100BD556A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HN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065778E-8C26-405D-AEDD-7615F49EA7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BFB0E8E-28F2-4322-BCBA-B5D6D48A90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79E5D-9E24-4918-BBD4-4B02F260EDF6}" type="datetimeFigureOut">
              <a:rPr lang="es-HN" smtClean="0"/>
              <a:t>7/7/2020</a:t>
            </a:fld>
            <a:endParaRPr lang="es-HN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C551A41-BADB-43C6-94E2-D2DC38495E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6BD61EC-7F6B-475B-9A60-A467E78534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34E30-5CDB-4D29-AEB1-36A6249346DD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23607769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37F00A6-93AE-473A-A6AB-97B88BABEF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HN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9B7A365-8623-443E-A727-794BAFF6506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HN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FB6F225-7FD8-4224-9472-24F6DD6816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HN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F83008A-14FB-46A2-A627-7890A94163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79E5D-9E24-4918-BBD4-4B02F260EDF6}" type="datetimeFigureOut">
              <a:rPr lang="es-HN" smtClean="0"/>
              <a:t>7/7/2020</a:t>
            </a:fld>
            <a:endParaRPr lang="es-HN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0F31803-9CF0-417B-8DBA-A35848A1B2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DDC0D05-BF78-4F56-9FDE-8063F74214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34E30-5CDB-4D29-AEB1-36A6249346DD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11633126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B3CE29D-880D-442A-A7F9-8D6B625EF0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HN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FD5B315-6A2F-4AAF-83B6-48AD54445A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0729495-3354-42F6-8B88-AD0397E99E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HN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5C12B8B3-0CEE-4CB8-B9AC-760955275ED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E6967428-072F-4CD7-A547-5E36AEA271E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HN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D2E95EEF-5112-4DC3-85A5-E0333367C5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79E5D-9E24-4918-BBD4-4B02F260EDF6}" type="datetimeFigureOut">
              <a:rPr lang="es-HN" smtClean="0"/>
              <a:t>7/7/2020</a:t>
            </a:fld>
            <a:endParaRPr lang="es-HN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3D3DBBF7-9E37-4D63-9791-42DF1BF59D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7915EBF6-F269-4889-8CCD-F26CD556B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34E30-5CDB-4D29-AEB1-36A6249346DD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37600376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FD2C1E7-187B-41B9-83A3-35206760DE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HN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AAB6664E-9002-4AC6-906B-CB118DE8B8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79E5D-9E24-4918-BBD4-4B02F260EDF6}" type="datetimeFigureOut">
              <a:rPr lang="es-HN" smtClean="0"/>
              <a:t>7/7/2020</a:t>
            </a:fld>
            <a:endParaRPr lang="es-HN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B157291F-E800-4AA9-AA8D-B09EDFC20F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9834053A-7086-4288-B34F-1A3AE42902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34E30-5CDB-4D29-AEB1-36A6249346DD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8360930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91FCE105-828E-4745-9EAA-5A29978768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79E5D-9E24-4918-BBD4-4B02F260EDF6}" type="datetimeFigureOut">
              <a:rPr lang="es-HN" smtClean="0"/>
              <a:t>7/7/2020</a:t>
            </a:fld>
            <a:endParaRPr lang="es-HN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5B9673CB-2CF4-45B0-A945-69FAFAF004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4B86E319-75EA-41B9-9EBB-27A88A760D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34E30-5CDB-4D29-AEB1-36A6249346DD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13431562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91CDFDD-CCFD-47CF-B574-3988878849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HN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B85EEB4-D6C7-402F-B7E8-FDB875DC0C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HN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DFF16E0-25D0-4372-8954-AD34F500FA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0FB2AE0-678C-4C47-87E8-3C51EF875D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79E5D-9E24-4918-BBD4-4B02F260EDF6}" type="datetimeFigureOut">
              <a:rPr lang="es-HN" smtClean="0"/>
              <a:t>7/7/2020</a:t>
            </a:fld>
            <a:endParaRPr lang="es-HN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93E145E-5683-46CE-968E-9362330DF8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0C52300-553F-488F-AE96-F048B8D90B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34E30-5CDB-4D29-AEB1-36A6249346DD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39176400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50B03E9-147B-451D-8095-FF989DF492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HN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247411BE-C3E7-4626-B668-A804E5AF74C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HN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1D14B45-5F7A-4F19-AB1E-12D8D1D996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25E0CC7-ECC8-4D95-83DF-BE9712A260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79E5D-9E24-4918-BBD4-4B02F260EDF6}" type="datetimeFigureOut">
              <a:rPr lang="es-HN" smtClean="0"/>
              <a:t>7/7/2020</a:t>
            </a:fld>
            <a:endParaRPr lang="es-HN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A04951A-2D34-46AF-BA1C-26C9C58FDC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DF8649B-D727-4B3D-B944-6DE5E044C5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34E30-5CDB-4D29-AEB1-36A6249346DD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34995804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EE9E0AEF-BECD-4CFE-9DE6-0D822FB3D8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HN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F99EC90-938B-4212-A38C-3804B988AF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HN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16B73E2-6204-441E-8241-CEF5182427A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079E5D-9E24-4918-BBD4-4B02F260EDF6}" type="datetimeFigureOut">
              <a:rPr lang="es-HN" smtClean="0"/>
              <a:t>7/7/2020</a:t>
            </a:fld>
            <a:endParaRPr lang="es-HN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5254AA0-73C9-476E-9D6C-432F4F5321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HN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51D4D33-379D-41F2-BC3C-A7462A288C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D34E30-5CDB-4D29-AEB1-36A6249346DD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38984550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H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conspiracionglobal20.blogspot.com/2013/05/el-descubridor-del-tdah-confiesa-que-es.html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>
            <a:extLst>
              <a:ext uri="{FF2B5EF4-FFF2-40B4-BE49-F238E27FC236}">
                <a16:creationId xmlns:a16="http://schemas.microsoft.com/office/drawing/2014/main" id="{4038CB10-1F5C-4D54-9DF7-12586DE5B0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7546" y="4572000"/>
            <a:ext cx="7058307" cy="1964266"/>
          </a:xfrm>
          <a:prstGeom prst="rect">
            <a:avLst/>
          </a:prstGeom>
          <a:solidFill>
            <a:srgbClr val="613B4A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9F035D70-088B-4C26-8098-173147426B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4256" y="4767072"/>
            <a:ext cx="6594189" cy="162521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en-US" sz="5400" b="1" dirty="0">
                <a:solidFill>
                  <a:srgbClr val="FFFFFF"/>
                </a:solidFill>
              </a:rPr>
              <a:t>Ciencia Infantil</a:t>
            </a:r>
          </a:p>
        </p:txBody>
      </p:sp>
      <p:pic>
        <p:nvPicPr>
          <p:cNvPr id="5" name="Imagen 4" descr="Imagen que contiene niño, joven, pequeño, foto&#10;&#10;Descripción generada automáticamente">
            <a:extLst>
              <a:ext uri="{FF2B5EF4-FFF2-40B4-BE49-F238E27FC236}">
                <a16:creationId xmlns:a16="http://schemas.microsoft.com/office/drawing/2014/main" id="{ECC8F81E-C71F-4810-AF86-F25CDE7A327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t="3445" r="-1" b="3446"/>
          <a:stretch/>
        </p:blipFill>
        <p:spPr>
          <a:xfrm>
            <a:off x="327547" y="321733"/>
            <a:ext cx="7058306" cy="4107392"/>
          </a:xfrm>
          <a:prstGeom prst="rect">
            <a:avLst/>
          </a:prstGeom>
        </p:spPr>
      </p:pic>
      <p:sp>
        <p:nvSpPr>
          <p:cNvPr id="30" name="Rectangle 29">
            <a:extLst>
              <a:ext uri="{FF2B5EF4-FFF2-40B4-BE49-F238E27FC236}">
                <a16:creationId xmlns:a16="http://schemas.microsoft.com/office/drawing/2014/main" id="{73ED6512-6858-4552-B699-9A97FE9A4E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34655" y="321732"/>
            <a:ext cx="4335613" cy="6214534"/>
          </a:xfrm>
          <a:prstGeom prst="rect">
            <a:avLst/>
          </a:pr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F9B8A7D-670B-4D9F-ABB5-E28EC1E656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582563" y="534572"/>
            <a:ext cx="4085181" cy="523551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114300" algn="l"/>
            <a:r>
              <a:rPr lang="en-US" sz="2000" b="1" dirty="0">
                <a:solidFill>
                  <a:srgbClr val="FFFFFF"/>
                </a:solidFill>
              </a:rPr>
              <a:t>Con las investigaciones iniciadas por Bekhterev se han dado aportes importantes en estas áreas que aún en la actualidad tienen vigencia:</a:t>
            </a:r>
          </a:p>
          <a:p>
            <a:pPr marL="342900" indent="-228600" algn="l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FFFFFF"/>
                </a:solidFill>
              </a:rPr>
              <a:t>Psicología del desarrollo y la educación </a:t>
            </a:r>
          </a:p>
          <a:p>
            <a:pPr marL="342900" indent="-228600" algn="l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FFFFFF"/>
                </a:solidFill>
              </a:rPr>
              <a:t>La psiquiatría infantil</a:t>
            </a:r>
          </a:p>
          <a:p>
            <a:pPr marL="342900" indent="-228600" algn="l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FFFFFF"/>
                </a:solidFill>
              </a:rPr>
              <a:t>La educación especial </a:t>
            </a:r>
          </a:p>
          <a:p>
            <a:pPr marL="342900" indent="-228600" algn="l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FFFFFF"/>
                </a:solidFill>
              </a:rPr>
              <a:t>La higiene escolar y las pruebas mentales</a:t>
            </a:r>
          </a:p>
          <a:p>
            <a:pPr marL="342900" indent="-228600" algn="l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FFFFFF"/>
                </a:solidFill>
              </a:rPr>
              <a:t>Criminología juvenil</a:t>
            </a:r>
          </a:p>
          <a:p>
            <a:pPr marL="342900" indent="-228600" algn="l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FFFFFF"/>
                </a:solidFill>
              </a:rPr>
              <a:t>Antropología de la infancia</a:t>
            </a:r>
          </a:p>
        </p:txBody>
      </p:sp>
    </p:spTree>
    <p:extLst>
      <p:ext uri="{BB962C8B-B14F-4D97-AF65-F5344CB8AC3E}">
        <p14:creationId xmlns:p14="http://schemas.microsoft.com/office/powerpoint/2010/main" val="189621873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49</Words>
  <Application>Microsoft Office PowerPoint</Application>
  <PresentationFormat>Panorámica</PresentationFormat>
  <Paragraphs>8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Ciencia Infantil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Ciencia Infantil</dc:title>
  <dc:creator>Nadia Andino</dc:creator>
  <cp:lastModifiedBy>Nadia Andino</cp:lastModifiedBy>
  <cp:revision>2</cp:revision>
  <dcterms:created xsi:type="dcterms:W3CDTF">2020-07-07T17:25:31Z</dcterms:created>
  <dcterms:modified xsi:type="dcterms:W3CDTF">2020-07-07T17:32:00Z</dcterms:modified>
</cp:coreProperties>
</file>