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6A3F5-615E-4B3D-9222-329F9F603D0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F0F196F-B779-4127-B356-9376E7E44E47}">
      <dgm:prSet phldrT="[Texto]"/>
      <dgm:spPr/>
      <dgm:t>
        <a:bodyPr/>
        <a:lstStyle/>
        <a:p>
          <a:r>
            <a:rPr lang="es-MX" dirty="0"/>
            <a:t>1</a:t>
          </a:r>
          <a:endParaRPr lang="es-CO" dirty="0"/>
        </a:p>
      </dgm:t>
    </dgm:pt>
    <dgm:pt modelId="{B43D1926-D90D-4C9F-9755-EF823A2C3B42}" type="parTrans" cxnId="{A0D0511D-9249-4DD1-8854-B0AECE42FD58}">
      <dgm:prSet/>
      <dgm:spPr/>
      <dgm:t>
        <a:bodyPr/>
        <a:lstStyle/>
        <a:p>
          <a:endParaRPr lang="es-CO"/>
        </a:p>
      </dgm:t>
    </dgm:pt>
    <dgm:pt modelId="{B24DDE07-EA52-476C-8B17-6F37830DA88C}" type="sibTrans" cxnId="{A0D0511D-9249-4DD1-8854-B0AECE42FD58}">
      <dgm:prSet/>
      <dgm:spPr/>
      <dgm:t>
        <a:bodyPr/>
        <a:lstStyle/>
        <a:p>
          <a:endParaRPr lang="es-CO"/>
        </a:p>
      </dgm:t>
    </dgm:pt>
    <dgm:pt modelId="{6D6C1712-8D08-47E0-BD07-946671460C87}">
      <dgm:prSet phldrT="[Texto]"/>
      <dgm:spPr/>
      <dgm:t>
        <a:bodyPr/>
        <a:lstStyle/>
        <a:p>
          <a:r>
            <a:rPr lang="es-MX" dirty="0"/>
            <a:t>Disminuye el autoestima</a:t>
          </a:r>
          <a:endParaRPr lang="es-CO" dirty="0"/>
        </a:p>
      </dgm:t>
    </dgm:pt>
    <dgm:pt modelId="{42327DE7-F38C-47F6-BAF6-22338663E835}" type="parTrans" cxnId="{52D3F987-84DA-4B29-A674-F47A6B4C40CA}">
      <dgm:prSet/>
      <dgm:spPr/>
      <dgm:t>
        <a:bodyPr/>
        <a:lstStyle/>
        <a:p>
          <a:endParaRPr lang="es-CO"/>
        </a:p>
      </dgm:t>
    </dgm:pt>
    <dgm:pt modelId="{3C40AA69-7B02-4E21-9C00-8FED7B1C8C7E}" type="sibTrans" cxnId="{52D3F987-84DA-4B29-A674-F47A6B4C40CA}">
      <dgm:prSet/>
      <dgm:spPr/>
      <dgm:t>
        <a:bodyPr/>
        <a:lstStyle/>
        <a:p>
          <a:endParaRPr lang="es-CO"/>
        </a:p>
      </dgm:t>
    </dgm:pt>
    <dgm:pt modelId="{EBA950B6-ECFE-4A26-BD75-8D1AF562C45C}">
      <dgm:prSet phldrT="[Texto]"/>
      <dgm:spPr/>
      <dgm:t>
        <a:bodyPr/>
        <a:lstStyle/>
        <a:p>
          <a:r>
            <a:rPr lang="es-MX" dirty="0"/>
            <a:t>2</a:t>
          </a:r>
          <a:endParaRPr lang="es-CO" dirty="0"/>
        </a:p>
      </dgm:t>
    </dgm:pt>
    <dgm:pt modelId="{EFFE8D3E-A106-4615-A34D-FF7CDC6B4076}" type="parTrans" cxnId="{76BFE884-4822-411B-B8F1-D50511D09D00}">
      <dgm:prSet/>
      <dgm:spPr/>
      <dgm:t>
        <a:bodyPr/>
        <a:lstStyle/>
        <a:p>
          <a:endParaRPr lang="es-CO"/>
        </a:p>
      </dgm:t>
    </dgm:pt>
    <dgm:pt modelId="{196EC816-7C90-4E72-BC02-DC6A2529A29F}" type="sibTrans" cxnId="{76BFE884-4822-411B-B8F1-D50511D09D00}">
      <dgm:prSet/>
      <dgm:spPr/>
      <dgm:t>
        <a:bodyPr/>
        <a:lstStyle/>
        <a:p>
          <a:endParaRPr lang="es-CO"/>
        </a:p>
      </dgm:t>
    </dgm:pt>
    <dgm:pt modelId="{661A8BE6-0462-411A-8EFF-2C113703C5EB}">
      <dgm:prSet phldrT="[Texto]"/>
      <dgm:spPr/>
      <dgm:t>
        <a:bodyPr/>
        <a:lstStyle/>
        <a:p>
          <a:r>
            <a:rPr lang="es-MX" dirty="0"/>
            <a:t>Acoso cibernético</a:t>
          </a:r>
          <a:endParaRPr lang="es-CO" dirty="0"/>
        </a:p>
      </dgm:t>
    </dgm:pt>
    <dgm:pt modelId="{3ABF1FA0-6557-4483-B818-97778D8B6E8F}" type="parTrans" cxnId="{FFFF3DD1-1B2F-4951-9ED9-88F80E79C566}">
      <dgm:prSet/>
      <dgm:spPr/>
      <dgm:t>
        <a:bodyPr/>
        <a:lstStyle/>
        <a:p>
          <a:endParaRPr lang="es-CO"/>
        </a:p>
      </dgm:t>
    </dgm:pt>
    <dgm:pt modelId="{5A6FC7C7-F85D-4E48-B6E9-17D96962A21F}" type="sibTrans" cxnId="{FFFF3DD1-1B2F-4951-9ED9-88F80E79C566}">
      <dgm:prSet/>
      <dgm:spPr/>
      <dgm:t>
        <a:bodyPr/>
        <a:lstStyle/>
        <a:p>
          <a:endParaRPr lang="es-CO"/>
        </a:p>
      </dgm:t>
    </dgm:pt>
    <dgm:pt modelId="{1DAE54FD-82A4-40B1-A92A-DBEF89A262EC}">
      <dgm:prSet phldrT="[Texto]"/>
      <dgm:spPr/>
      <dgm:t>
        <a:bodyPr/>
        <a:lstStyle/>
        <a:p>
          <a:r>
            <a:rPr lang="es-MX" dirty="0"/>
            <a:t>3</a:t>
          </a:r>
          <a:endParaRPr lang="es-CO" dirty="0"/>
        </a:p>
      </dgm:t>
    </dgm:pt>
    <dgm:pt modelId="{7D3E8529-0857-47CD-8744-CD5A8576D9D0}" type="parTrans" cxnId="{C06D6EAE-5801-4A85-ACCE-2E920CCAD7F5}">
      <dgm:prSet/>
      <dgm:spPr/>
      <dgm:t>
        <a:bodyPr/>
        <a:lstStyle/>
        <a:p>
          <a:endParaRPr lang="es-CO"/>
        </a:p>
      </dgm:t>
    </dgm:pt>
    <dgm:pt modelId="{AA0AD1AE-2955-4156-A716-FE0804037A2F}" type="sibTrans" cxnId="{C06D6EAE-5801-4A85-ACCE-2E920CCAD7F5}">
      <dgm:prSet/>
      <dgm:spPr/>
      <dgm:t>
        <a:bodyPr/>
        <a:lstStyle/>
        <a:p>
          <a:endParaRPr lang="es-CO"/>
        </a:p>
      </dgm:t>
    </dgm:pt>
    <dgm:pt modelId="{BD905837-892A-4A96-8D0A-6C6AC2CAA51D}">
      <dgm:prSet phldrT="[Texto]"/>
      <dgm:spPr/>
      <dgm:t>
        <a:bodyPr/>
        <a:lstStyle/>
        <a:p>
          <a:r>
            <a:rPr lang="es-MX" dirty="0"/>
            <a:t>Disminuir riesgos</a:t>
          </a:r>
          <a:endParaRPr lang="es-CO" dirty="0"/>
        </a:p>
      </dgm:t>
    </dgm:pt>
    <dgm:pt modelId="{570C365D-DAA6-4AD5-893A-CB25E584E28D}" type="parTrans" cxnId="{9EA50E37-63E9-4044-9B6C-99661C8185CE}">
      <dgm:prSet/>
      <dgm:spPr/>
      <dgm:t>
        <a:bodyPr/>
        <a:lstStyle/>
        <a:p>
          <a:endParaRPr lang="es-CO"/>
        </a:p>
      </dgm:t>
    </dgm:pt>
    <dgm:pt modelId="{5C97F97D-0D1B-49C2-9816-9E5018923E9A}" type="sibTrans" cxnId="{9EA50E37-63E9-4044-9B6C-99661C8185CE}">
      <dgm:prSet/>
      <dgm:spPr/>
      <dgm:t>
        <a:bodyPr/>
        <a:lstStyle/>
        <a:p>
          <a:endParaRPr lang="es-CO"/>
        </a:p>
      </dgm:t>
    </dgm:pt>
    <dgm:pt modelId="{98CF9296-BCAA-4D74-9A34-572F8028A35A}">
      <dgm:prSet/>
      <dgm:spPr/>
      <dgm:t>
        <a:bodyPr/>
        <a:lstStyle/>
        <a:p>
          <a:r>
            <a:rPr lang="es-MX" dirty="0"/>
            <a:t>4</a:t>
          </a:r>
          <a:endParaRPr lang="es-CO" dirty="0"/>
        </a:p>
      </dgm:t>
    </dgm:pt>
    <dgm:pt modelId="{2A933B12-4E49-4F3C-A88E-A85C329A3A3A}" type="parTrans" cxnId="{C425DAB9-947A-4E88-89F0-0B60008CCA43}">
      <dgm:prSet/>
      <dgm:spPr/>
      <dgm:t>
        <a:bodyPr/>
        <a:lstStyle/>
        <a:p>
          <a:endParaRPr lang="es-CO"/>
        </a:p>
      </dgm:t>
    </dgm:pt>
    <dgm:pt modelId="{6C34354B-CB97-448B-8461-0824C60993C3}" type="sibTrans" cxnId="{C425DAB9-947A-4E88-89F0-0B60008CCA43}">
      <dgm:prSet/>
      <dgm:spPr/>
      <dgm:t>
        <a:bodyPr/>
        <a:lstStyle/>
        <a:p>
          <a:endParaRPr lang="es-CO"/>
        </a:p>
      </dgm:t>
    </dgm:pt>
    <dgm:pt modelId="{D795C139-7D72-4F29-ACA2-C29A4CC2BC86}">
      <dgm:prSet/>
      <dgm:spPr/>
      <dgm:t>
        <a:bodyPr/>
        <a:lstStyle/>
        <a:p>
          <a:r>
            <a:rPr lang="es-MX" dirty="0"/>
            <a:t>¿Que debemos hacer?</a:t>
          </a:r>
          <a:endParaRPr lang="es-CO" dirty="0"/>
        </a:p>
      </dgm:t>
    </dgm:pt>
    <dgm:pt modelId="{4999E231-59D6-48C8-BEDF-569BEE899D05}" type="parTrans" cxnId="{4A85C9AC-F2F4-4810-88DD-ADC7E2B7F80E}">
      <dgm:prSet/>
      <dgm:spPr/>
      <dgm:t>
        <a:bodyPr/>
        <a:lstStyle/>
        <a:p>
          <a:endParaRPr lang="es-CO"/>
        </a:p>
      </dgm:t>
    </dgm:pt>
    <dgm:pt modelId="{3E74572E-5AF4-4C78-88E0-CA32B88CDE02}" type="sibTrans" cxnId="{4A85C9AC-F2F4-4810-88DD-ADC7E2B7F80E}">
      <dgm:prSet/>
      <dgm:spPr/>
      <dgm:t>
        <a:bodyPr/>
        <a:lstStyle/>
        <a:p>
          <a:endParaRPr lang="es-CO"/>
        </a:p>
      </dgm:t>
    </dgm:pt>
    <dgm:pt modelId="{924498E9-4F85-408B-BE15-F6F32A33DDB2}" type="pres">
      <dgm:prSet presAssocID="{B4C6A3F5-615E-4B3D-9222-329F9F603D07}" presName="linearFlow" presStyleCnt="0">
        <dgm:presLayoutVars>
          <dgm:dir/>
          <dgm:animLvl val="lvl"/>
          <dgm:resizeHandles val="exact"/>
        </dgm:presLayoutVars>
      </dgm:prSet>
      <dgm:spPr/>
    </dgm:pt>
    <dgm:pt modelId="{7C483F0D-E7FB-4AEB-9B25-6F2780281B08}" type="pres">
      <dgm:prSet presAssocID="{EF0F196F-B779-4127-B356-9376E7E44E47}" presName="composite" presStyleCnt="0"/>
      <dgm:spPr/>
    </dgm:pt>
    <dgm:pt modelId="{94D07140-AD9F-47E2-B71D-8E6F3145FC21}" type="pres">
      <dgm:prSet presAssocID="{EF0F196F-B779-4127-B356-9376E7E44E4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E622DBF-A588-4424-BEC6-3C9C6743433A}" type="pres">
      <dgm:prSet presAssocID="{EF0F196F-B779-4127-B356-9376E7E44E47}" presName="descendantText" presStyleLbl="alignAcc1" presStyleIdx="0" presStyleCnt="4" custLinFactNeighborX="-146" custLinFactNeighborY="-31118">
        <dgm:presLayoutVars>
          <dgm:bulletEnabled val="1"/>
        </dgm:presLayoutVars>
      </dgm:prSet>
      <dgm:spPr/>
    </dgm:pt>
    <dgm:pt modelId="{ECB3F7D6-0C40-4F75-BD43-102C551FB78C}" type="pres">
      <dgm:prSet presAssocID="{B24DDE07-EA52-476C-8B17-6F37830DA88C}" presName="sp" presStyleCnt="0"/>
      <dgm:spPr/>
    </dgm:pt>
    <dgm:pt modelId="{05244376-00FD-4B00-AC1F-6BB75D478076}" type="pres">
      <dgm:prSet presAssocID="{EBA950B6-ECFE-4A26-BD75-8D1AF562C45C}" presName="composite" presStyleCnt="0"/>
      <dgm:spPr/>
    </dgm:pt>
    <dgm:pt modelId="{7922950E-AD74-4268-AA4B-3926BAFB77AE}" type="pres">
      <dgm:prSet presAssocID="{EBA950B6-ECFE-4A26-BD75-8D1AF562C45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C1628C0-0F85-4B2D-8CD4-11C1F523E593}" type="pres">
      <dgm:prSet presAssocID="{EBA950B6-ECFE-4A26-BD75-8D1AF562C45C}" presName="descendantText" presStyleLbl="alignAcc1" presStyleIdx="1" presStyleCnt="4">
        <dgm:presLayoutVars>
          <dgm:bulletEnabled val="1"/>
        </dgm:presLayoutVars>
      </dgm:prSet>
      <dgm:spPr/>
    </dgm:pt>
    <dgm:pt modelId="{860A14C8-C54A-498F-99B8-A3CBB8A627A1}" type="pres">
      <dgm:prSet presAssocID="{196EC816-7C90-4E72-BC02-DC6A2529A29F}" presName="sp" presStyleCnt="0"/>
      <dgm:spPr/>
    </dgm:pt>
    <dgm:pt modelId="{19B3AAE0-1663-4DB6-A638-CD4CFEF4A8A0}" type="pres">
      <dgm:prSet presAssocID="{1DAE54FD-82A4-40B1-A92A-DBEF89A262EC}" presName="composite" presStyleCnt="0"/>
      <dgm:spPr/>
    </dgm:pt>
    <dgm:pt modelId="{2351922D-A055-4AF4-BBF5-E6F0CC6DE9FF}" type="pres">
      <dgm:prSet presAssocID="{1DAE54FD-82A4-40B1-A92A-DBEF89A262E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CD746B8-A7BA-46A8-8C96-1B96A0BA5869}" type="pres">
      <dgm:prSet presAssocID="{1DAE54FD-82A4-40B1-A92A-DBEF89A262EC}" presName="descendantText" presStyleLbl="alignAcc1" presStyleIdx="2" presStyleCnt="4">
        <dgm:presLayoutVars>
          <dgm:bulletEnabled val="1"/>
        </dgm:presLayoutVars>
      </dgm:prSet>
      <dgm:spPr/>
    </dgm:pt>
    <dgm:pt modelId="{1399FBA3-B725-47A0-9D8B-7E6BAB048B54}" type="pres">
      <dgm:prSet presAssocID="{AA0AD1AE-2955-4156-A716-FE0804037A2F}" presName="sp" presStyleCnt="0"/>
      <dgm:spPr/>
    </dgm:pt>
    <dgm:pt modelId="{D2871CBD-8D21-4D60-8442-DDE7CD4E68B5}" type="pres">
      <dgm:prSet presAssocID="{98CF9296-BCAA-4D74-9A34-572F8028A35A}" presName="composite" presStyleCnt="0"/>
      <dgm:spPr/>
    </dgm:pt>
    <dgm:pt modelId="{158A867F-32A1-4CB1-9962-73CCB71F37F2}" type="pres">
      <dgm:prSet presAssocID="{98CF9296-BCAA-4D74-9A34-572F8028A35A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6F9BF83-612B-4CEE-8B9D-4093CF8D10A1}" type="pres">
      <dgm:prSet presAssocID="{98CF9296-BCAA-4D74-9A34-572F8028A35A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FC338605-9B25-4A62-8713-0774389A2CDF}" type="presOf" srcId="{EF0F196F-B779-4127-B356-9376E7E44E47}" destId="{94D07140-AD9F-47E2-B71D-8E6F3145FC21}" srcOrd="0" destOrd="0" presId="urn:microsoft.com/office/officeart/2005/8/layout/chevron2"/>
    <dgm:cxn modelId="{A0D0511D-9249-4DD1-8854-B0AECE42FD58}" srcId="{B4C6A3F5-615E-4B3D-9222-329F9F603D07}" destId="{EF0F196F-B779-4127-B356-9376E7E44E47}" srcOrd="0" destOrd="0" parTransId="{B43D1926-D90D-4C9F-9755-EF823A2C3B42}" sibTransId="{B24DDE07-EA52-476C-8B17-6F37830DA88C}"/>
    <dgm:cxn modelId="{9EA50E37-63E9-4044-9B6C-99661C8185CE}" srcId="{1DAE54FD-82A4-40B1-A92A-DBEF89A262EC}" destId="{BD905837-892A-4A96-8D0A-6C6AC2CAA51D}" srcOrd="0" destOrd="0" parTransId="{570C365D-DAA6-4AD5-893A-CB25E584E28D}" sibTransId="{5C97F97D-0D1B-49C2-9816-9E5018923E9A}"/>
    <dgm:cxn modelId="{2D012C57-01D4-4936-B766-79D21FDF7024}" type="presOf" srcId="{98CF9296-BCAA-4D74-9A34-572F8028A35A}" destId="{158A867F-32A1-4CB1-9962-73CCB71F37F2}" srcOrd="0" destOrd="0" presId="urn:microsoft.com/office/officeart/2005/8/layout/chevron2"/>
    <dgm:cxn modelId="{9157AE78-70B6-49FA-98A0-626A32079780}" type="presOf" srcId="{661A8BE6-0462-411A-8EFF-2C113703C5EB}" destId="{FC1628C0-0F85-4B2D-8CD4-11C1F523E593}" srcOrd="0" destOrd="0" presId="urn:microsoft.com/office/officeart/2005/8/layout/chevron2"/>
    <dgm:cxn modelId="{76BFE884-4822-411B-B8F1-D50511D09D00}" srcId="{B4C6A3F5-615E-4B3D-9222-329F9F603D07}" destId="{EBA950B6-ECFE-4A26-BD75-8D1AF562C45C}" srcOrd="1" destOrd="0" parTransId="{EFFE8D3E-A106-4615-A34D-FF7CDC6B4076}" sibTransId="{196EC816-7C90-4E72-BC02-DC6A2529A29F}"/>
    <dgm:cxn modelId="{52D3F987-84DA-4B29-A674-F47A6B4C40CA}" srcId="{EF0F196F-B779-4127-B356-9376E7E44E47}" destId="{6D6C1712-8D08-47E0-BD07-946671460C87}" srcOrd="0" destOrd="0" parTransId="{42327DE7-F38C-47F6-BAF6-22338663E835}" sibTransId="{3C40AA69-7B02-4E21-9C00-8FED7B1C8C7E}"/>
    <dgm:cxn modelId="{B1A29EA6-19B5-4F7B-AA61-0BFB7D3446AE}" type="presOf" srcId="{EBA950B6-ECFE-4A26-BD75-8D1AF562C45C}" destId="{7922950E-AD74-4268-AA4B-3926BAFB77AE}" srcOrd="0" destOrd="0" presId="urn:microsoft.com/office/officeart/2005/8/layout/chevron2"/>
    <dgm:cxn modelId="{4A85C9AC-F2F4-4810-88DD-ADC7E2B7F80E}" srcId="{98CF9296-BCAA-4D74-9A34-572F8028A35A}" destId="{D795C139-7D72-4F29-ACA2-C29A4CC2BC86}" srcOrd="0" destOrd="0" parTransId="{4999E231-59D6-48C8-BEDF-569BEE899D05}" sibTransId="{3E74572E-5AF4-4C78-88E0-CA32B88CDE02}"/>
    <dgm:cxn modelId="{C06D6EAE-5801-4A85-ACCE-2E920CCAD7F5}" srcId="{B4C6A3F5-615E-4B3D-9222-329F9F603D07}" destId="{1DAE54FD-82A4-40B1-A92A-DBEF89A262EC}" srcOrd="2" destOrd="0" parTransId="{7D3E8529-0857-47CD-8744-CD5A8576D9D0}" sibTransId="{AA0AD1AE-2955-4156-A716-FE0804037A2F}"/>
    <dgm:cxn modelId="{C425DAB9-947A-4E88-89F0-0B60008CCA43}" srcId="{B4C6A3F5-615E-4B3D-9222-329F9F603D07}" destId="{98CF9296-BCAA-4D74-9A34-572F8028A35A}" srcOrd="3" destOrd="0" parTransId="{2A933B12-4E49-4F3C-A88E-A85C329A3A3A}" sibTransId="{6C34354B-CB97-448B-8461-0824C60993C3}"/>
    <dgm:cxn modelId="{2C5344BA-A2B2-464B-96D0-20DCA576301E}" type="presOf" srcId="{BD905837-892A-4A96-8D0A-6C6AC2CAA51D}" destId="{8CD746B8-A7BA-46A8-8C96-1B96A0BA5869}" srcOrd="0" destOrd="0" presId="urn:microsoft.com/office/officeart/2005/8/layout/chevron2"/>
    <dgm:cxn modelId="{5A4150C2-0339-4493-B24E-B9C06493B5E4}" type="presOf" srcId="{B4C6A3F5-615E-4B3D-9222-329F9F603D07}" destId="{924498E9-4F85-408B-BE15-F6F32A33DDB2}" srcOrd="0" destOrd="0" presId="urn:microsoft.com/office/officeart/2005/8/layout/chevron2"/>
    <dgm:cxn modelId="{30EC09C4-B5BA-4AD3-8992-3A7E317CE0C4}" type="presOf" srcId="{1DAE54FD-82A4-40B1-A92A-DBEF89A262EC}" destId="{2351922D-A055-4AF4-BBF5-E6F0CC6DE9FF}" srcOrd="0" destOrd="0" presId="urn:microsoft.com/office/officeart/2005/8/layout/chevron2"/>
    <dgm:cxn modelId="{8E52BCCA-5371-4862-ADD2-882A3D1D7862}" type="presOf" srcId="{6D6C1712-8D08-47E0-BD07-946671460C87}" destId="{5E622DBF-A588-4424-BEC6-3C9C6743433A}" srcOrd="0" destOrd="0" presId="urn:microsoft.com/office/officeart/2005/8/layout/chevron2"/>
    <dgm:cxn modelId="{FFFF3DD1-1B2F-4951-9ED9-88F80E79C566}" srcId="{EBA950B6-ECFE-4A26-BD75-8D1AF562C45C}" destId="{661A8BE6-0462-411A-8EFF-2C113703C5EB}" srcOrd="0" destOrd="0" parTransId="{3ABF1FA0-6557-4483-B818-97778D8B6E8F}" sibTransId="{5A6FC7C7-F85D-4E48-B6E9-17D96962A21F}"/>
    <dgm:cxn modelId="{B2FF56DC-4C68-4710-BAF9-86912C2DE420}" type="presOf" srcId="{D795C139-7D72-4F29-ACA2-C29A4CC2BC86}" destId="{16F9BF83-612B-4CEE-8B9D-4093CF8D10A1}" srcOrd="0" destOrd="0" presId="urn:microsoft.com/office/officeart/2005/8/layout/chevron2"/>
    <dgm:cxn modelId="{E4184961-BB46-4F6C-88BD-903AA22D91C8}" type="presParOf" srcId="{924498E9-4F85-408B-BE15-F6F32A33DDB2}" destId="{7C483F0D-E7FB-4AEB-9B25-6F2780281B08}" srcOrd="0" destOrd="0" presId="urn:microsoft.com/office/officeart/2005/8/layout/chevron2"/>
    <dgm:cxn modelId="{1951AF7B-30E8-407E-BC46-3122E479CB0E}" type="presParOf" srcId="{7C483F0D-E7FB-4AEB-9B25-6F2780281B08}" destId="{94D07140-AD9F-47E2-B71D-8E6F3145FC21}" srcOrd="0" destOrd="0" presId="urn:microsoft.com/office/officeart/2005/8/layout/chevron2"/>
    <dgm:cxn modelId="{6A419FF6-A52F-4C33-97D6-B73E2B3323FF}" type="presParOf" srcId="{7C483F0D-E7FB-4AEB-9B25-6F2780281B08}" destId="{5E622DBF-A588-4424-BEC6-3C9C6743433A}" srcOrd="1" destOrd="0" presId="urn:microsoft.com/office/officeart/2005/8/layout/chevron2"/>
    <dgm:cxn modelId="{84531B56-FC8D-4439-BD9E-F910C1FA0D96}" type="presParOf" srcId="{924498E9-4F85-408B-BE15-F6F32A33DDB2}" destId="{ECB3F7D6-0C40-4F75-BD43-102C551FB78C}" srcOrd="1" destOrd="0" presId="urn:microsoft.com/office/officeart/2005/8/layout/chevron2"/>
    <dgm:cxn modelId="{9000FCC8-B36B-414A-8965-DC156715F6D6}" type="presParOf" srcId="{924498E9-4F85-408B-BE15-F6F32A33DDB2}" destId="{05244376-00FD-4B00-AC1F-6BB75D478076}" srcOrd="2" destOrd="0" presId="urn:microsoft.com/office/officeart/2005/8/layout/chevron2"/>
    <dgm:cxn modelId="{18A36FF8-E9E4-4E79-9CF0-A20E849EB5A3}" type="presParOf" srcId="{05244376-00FD-4B00-AC1F-6BB75D478076}" destId="{7922950E-AD74-4268-AA4B-3926BAFB77AE}" srcOrd="0" destOrd="0" presId="urn:microsoft.com/office/officeart/2005/8/layout/chevron2"/>
    <dgm:cxn modelId="{30229FE0-0AD2-4648-A70D-5D3F7BD05A7A}" type="presParOf" srcId="{05244376-00FD-4B00-AC1F-6BB75D478076}" destId="{FC1628C0-0F85-4B2D-8CD4-11C1F523E593}" srcOrd="1" destOrd="0" presId="urn:microsoft.com/office/officeart/2005/8/layout/chevron2"/>
    <dgm:cxn modelId="{D7456FA4-5EA6-4A6A-B7AE-9FB5EE926F96}" type="presParOf" srcId="{924498E9-4F85-408B-BE15-F6F32A33DDB2}" destId="{860A14C8-C54A-498F-99B8-A3CBB8A627A1}" srcOrd="3" destOrd="0" presId="urn:microsoft.com/office/officeart/2005/8/layout/chevron2"/>
    <dgm:cxn modelId="{95F745B2-1981-45AC-81A5-B025491BD770}" type="presParOf" srcId="{924498E9-4F85-408B-BE15-F6F32A33DDB2}" destId="{19B3AAE0-1663-4DB6-A638-CD4CFEF4A8A0}" srcOrd="4" destOrd="0" presId="urn:microsoft.com/office/officeart/2005/8/layout/chevron2"/>
    <dgm:cxn modelId="{584DB755-B5EA-4FCD-83B1-AC155E293ED9}" type="presParOf" srcId="{19B3AAE0-1663-4DB6-A638-CD4CFEF4A8A0}" destId="{2351922D-A055-4AF4-BBF5-E6F0CC6DE9FF}" srcOrd="0" destOrd="0" presId="urn:microsoft.com/office/officeart/2005/8/layout/chevron2"/>
    <dgm:cxn modelId="{49DC32F5-EA70-4874-910A-2ADAC533A741}" type="presParOf" srcId="{19B3AAE0-1663-4DB6-A638-CD4CFEF4A8A0}" destId="{8CD746B8-A7BA-46A8-8C96-1B96A0BA5869}" srcOrd="1" destOrd="0" presId="urn:microsoft.com/office/officeart/2005/8/layout/chevron2"/>
    <dgm:cxn modelId="{666DD6A7-711F-442E-9035-E681358E5FF3}" type="presParOf" srcId="{924498E9-4F85-408B-BE15-F6F32A33DDB2}" destId="{1399FBA3-B725-47A0-9D8B-7E6BAB048B54}" srcOrd="5" destOrd="0" presId="urn:microsoft.com/office/officeart/2005/8/layout/chevron2"/>
    <dgm:cxn modelId="{4344C71A-C628-4FC6-90D9-B7ED92AA4C17}" type="presParOf" srcId="{924498E9-4F85-408B-BE15-F6F32A33DDB2}" destId="{D2871CBD-8D21-4D60-8442-DDE7CD4E68B5}" srcOrd="6" destOrd="0" presId="urn:microsoft.com/office/officeart/2005/8/layout/chevron2"/>
    <dgm:cxn modelId="{4D7EBC99-2997-418D-8A36-DC2D42031806}" type="presParOf" srcId="{D2871CBD-8D21-4D60-8442-DDE7CD4E68B5}" destId="{158A867F-32A1-4CB1-9962-73CCB71F37F2}" srcOrd="0" destOrd="0" presId="urn:microsoft.com/office/officeart/2005/8/layout/chevron2"/>
    <dgm:cxn modelId="{12C0D794-E58C-4523-9CE0-6C7917CD5E49}" type="presParOf" srcId="{D2871CBD-8D21-4D60-8442-DDE7CD4E68B5}" destId="{16F9BF83-612B-4CEE-8B9D-4093CF8D10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E1BE62-5393-49FE-8536-C98B9F8E3B02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91A09780-496D-4BFB-935C-E3FE309388EF}">
      <dgm:prSet phldrT="[Texto]"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Disminuye el autoestima</a:t>
          </a:r>
          <a:endParaRPr lang="es-CO" sz="1800" b="1" dirty="0">
            <a:solidFill>
              <a:schemeClr val="tx1"/>
            </a:solidFill>
          </a:endParaRPr>
        </a:p>
      </dgm:t>
    </dgm:pt>
    <dgm:pt modelId="{8B56C82B-B101-4FD0-B406-B0A472006678}" type="parTrans" cxnId="{64670FFF-5139-43C0-B51B-F12A08267416}">
      <dgm:prSet/>
      <dgm:spPr/>
      <dgm:t>
        <a:bodyPr/>
        <a:lstStyle/>
        <a:p>
          <a:endParaRPr lang="es-CO"/>
        </a:p>
      </dgm:t>
    </dgm:pt>
    <dgm:pt modelId="{2204F271-15E6-4C91-8753-8EC3131750F9}" type="sibTrans" cxnId="{64670FFF-5139-43C0-B51B-F12A08267416}">
      <dgm:prSet/>
      <dgm:spPr/>
      <dgm:t>
        <a:bodyPr/>
        <a:lstStyle/>
        <a:p>
          <a:endParaRPr lang="es-CO"/>
        </a:p>
      </dgm:t>
    </dgm:pt>
    <dgm:pt modelId="{08C41816-37F7-4464-8BE9-CD2FA82CA547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Causa ansiedad</a:t>
          </a:r>
          <a:endParaRPr lang="es-CO" sz="1800" b="1" dirty="0">
            <a:solidFill>
              <a:schemeClr val="tx1"/>
            </a:solidFill>
          </a:endParaRPr>
        </a:p>
      </dgm:t>
    </dgm:pt>
    <dgm:pt modelId="{75BCA71F-A399-431F-8F97-4B76D72D1556}" type="parTrans" cxnId="{B2792372-F0D5-4563-8BED-F1169A50A273}">
      <dgm:prSet/>
      <dgm:spPr/>
      <dgm:t>
        <a:bodyPr/>
        <a:lstStyle/>
        <a:p>
          <a:endParaRPr lang="es-CO"/>
        </a:p>
      </dgm:t>
    </dgm:pt>
    <dgm:pt modelId="{90FE1497-D34A-4151-BB4B-0C1A9884FFC0}" type="sibTrans" cxnId="{B2792372-F0D5-4563-8BED-F1169A50A273}">
      <dgm:prSet/>
      <dgm:spPr/>
      <dgm:t>
        <a:bodyPr/>
        <a:lstStyle/>
        <a:p>
          <a:endParaRPr lang="es-CO"/>
        </a:p>
      </dgm:t>
    </dgm:pt>
    <dgm:pt modelId="{87D5B7CC-2820-49A9-B464-94DB05E9D8B4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Mala imagen corporal</a:t>
          </a:r>
          <a:endParaRPr lang="es-CO" sz="1800" b="1" dirty="0">
            <a:solidFill>
              <a:schemeClr val="tx1"/>
            </a:solidFill>
          </a:endParaRPr>
        </a:p>
      </dgm:t>
    </dgm:pt>
    <dgm:pt modelId="{2AFF5212-CC76-46C6-A700-0ADC445F8ACB}" type="parTrans" cxnId="{40B4126F-6E55-4AB7-9088-2E19CF10DBCB}">
      <dgm:prSet/>
      <dgm:spPr/>
      <dgm:t>
        <a:bodyPr/>
        <a:lstStyle/>
        <a:p>
          <a:endParaRPr lang="es-CO"/>
        </a:p>
      </dgm:t>
    </dgm:pt>
    <dgm:pt modelId="{18B27D39-99EA-4D5C-86FF-F9383058A115}" type="sibTrans" cxnId="{40B4126F-6E55-4AB7-9088-2E19CF10DBCB}">
      <dgm:prSet/>
      <dgm:spPr/>
      <dgm:t>
        <a:bodyPr/>
        <a:lstStyle/>
        <a:p>
          <a:endParaRPr lang="es-CO"/>
        </a:p>
      </dgm:t>
    </dgm:pt>
    <dgm:pt modelId="{B16DBD7D-4670-4BCD-92E0-C64DF9FA9B3F}">
      <dgm:prSet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Soledad</a:t>
          </a:r>
          <a:endParaRPr lang="es-CO" sz="1800" b="1" dirty="0">
            <a:solidFill>
              <a:schemeClr val="tx1"/>
            </a:solidFill>
          </a:endParaRPr>
        </a:p>
      </dgm:t>
    </dgm:pt>
    <dgm:pt modelId="{894FBEF2-40EA-43CE-A078-B6D29C433563}" type="parTrans" cxnId="{53F273BA-2153-4A2E-90E3-7C72ADE6522D}">
      <dgm:prSet/>
      <dgm:spPr/>
      <dgm:t>
        <a:bodyPr/>
        <a:lstStyle/>
        <a:p>
          <a:endParaRPr lang="es-CO"/>
        </a:p>
      </dgm:t>
    </dgm:pt>
    <dgm:pt modelId="{51ED1C8A-2535-401B-AFC3-68C61C2021E3}" type="sibTrans" cxnId="{53F273BA-2153-4A2E-90E3-7C72ADE6522D}">
      <dgm:prSet/>
      <dgm:spPr/>
      <dgm:t>
        <a:bodyPr/>
        <a:lstStyle/>
        <a:p>
          <a:endParaRPr lang="es-CO"/>
        </a:p>
      </dgm:t>
    </dgm:pt>
    <dgm:pt modelId="{4EF32895-93EB-41E4-B818-DFC4CC46A40C}">
      <dgm:prSet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Perdida de habilidades sociales</a:t>
          </a:r>
          <a:endParaRPr lang="es-CO" sz="1800" b="1" dirty="0">
            <a:solidFill>
              <a:schemeClr val="tx1"/>
            </a:solidFill>
          </a:endParaRPr>
        </a:p>
      </dgm:t>
    </dgm:pt>
    <dgm:pt modelId="{67A2DC76-4470-415C-9AEA-731DC4C19C19}" type="parTrans" cxnId="{913A1516-A5F5-40EE-85DB-74CFA5FFB8A9}">
      <dgm:prSet/>
      <dgm:spPr/>
      <dgm:t>
        <a:bodyPr/>
        <a:lstStyle/>
        <a:p>
          <a:endParaRPr lang="es-CO"/>
        </a:p>
      </dgm:t>
    </dgm:pt>
    <dgm:pt modelId="{9CF203BC-BB67-43DD-9A13-11E434684581}" type="sibTrans" cxnId="{913A1516-A5F5-40EE-85DB-74CFA5FFB8A9}">
      <dgm:prSet/>
      <dgm:spPr/>
      <dgm:t>
        <a:bodyPr/>
        <a:lstStyle/>
        <a:p>
          <a:endParaRPr lang="es-CO"/>
        </a:p>
      </dgm:t>
    </dgm:pt>
    <dgm:pt modelId="{2D52FEF8-A9C1-4F0D-B8BD-561D38CD82CD}" type="pres">
      <dgm:prSet presAssocID="{42E1BE62-5393-49FE-8536-C98B9F8E3B02}" presName="rootnode" presStyleCnt="0">
        <dgm:presLayoutVars>
          <dgm:chMax/>
          <dgm:chPref/>
          <dgm:dir/>
          <dgm:animLvl val="lvl"/>
        </dgm:presLayoutVars>
      </dgm:prSet>
      <dgm:spPr/>
    </dgm:pt>
    <dgm:pt modelId="{A1D2B083-4A6F-4AA7-BCDE-753B04B08E96}" type="pres">
      <dgm:prSet presAssocID="{91A09780-496D-4BFB-935C-E3FE309388EF}" presName="composite" presStyleCnt="0"/>
      <dgm:spPr/>
    </dgm:pt>
    <dgm:pt modelId="{2F9054F3-2FDA-4982-BA51-BA47DEBBA22F}" type="pres">
      <dgm:prSet presAssocID="{91A09780-496D-4BFB-935C-E3FE309388EF}" presName="bentUpArrow1" presStyleLbl="alignImgPlace1" presStyleIdx="0" presStyleCnt="4"/>
      <dgm:spPr/>
    </dgm:pt>
    <dgm:pt modelId="{3F091EC3-83D8-4F9B-B653-73566BC53F28}" type="pres">
      <dgm:prSet presAssocID="{91A09780-496D-4BFB-935C-E3FE309388EF}" presName="ParentText" presStyleLbl="node1" presStyleIdx="0" presStyleCnt="5" custScaleX="146923" custScaleY="101776">
        <dgm:presLayoutVars>
          <dgm:chMax val="1"/>
          <dgm:chPref val="1"/>
          <dgm:bulletEnabled val="1"/>
        </dgm:presLayoutVars>
      </dgm:prSet>
      <dgm:spPr/>
    </dgm:pt>
    <dgm:pt modelId="{434FD07B-268A-4AAC-BCE8-46542B3D1833}" type="pres">
      <dgm:prSet presAssocID="{91A09780-496D-4BFB-935C-E3FE309388EF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72453C8-0C68-475F-822B-3B42CA17D566}" type="pres">
      <dgm:prSet presAssocID="{2204F271-15E6-4C91-8753-8EC3131750F9}" presName="sibTrans" presStyleCnt="0"/>
      <dgm:spPr/>
    </dgm:pt>
    <dgm:pt modelId="{B70FAE39-4DC0-4538-9519-47DFEC6A37E4}" type="pres">
      <dgm:prSet presAssocID="{08C41816-37F7-4464-8BE9-CD2FA82CA547}" presName="composite" presStyleCnt="0"/>
      <dgm:spPr/>
    </dgm:pt>
    <dgm:pt modelId="{05EA4BBC-4827-4B7D-9311-42513BE50CF4}" type="pres">
      <dgm:prSet presAssocID="{08C41816-37F7-4464-8BE9-CD2FA82CA547}" presName="bentUpArrow1" presStyleLbl="alignImgPlace1" presStyleIdx="1" presStyleCnt="4"/>
      <dgm:spPr/>
    </dgm:pt>
    <dgm:pt modelId="{C8B397A2-2AD0-4699-B10D-9E50CFCA931E}" type="pres">
      <dgm:prSet presAssocID="{08C41816-37F7-4464-8BE9-CD2FA82CA547}" presName="ParentText" presStyleLbl="node1" presStyleIdx="1" presStyleCnt="5" custScaleX="125417">
        <dgm:presLayoutVars>
          <dgm:chMax val="1"/>
          <dgm:chPref val="1"/>
          <dgm:bulletEnabled val="1"/>
        </dgm:presLayoutVars>
      </dgm:prSet>
      <dgm:spPr/>
    </dgm:pt>
    <dgm:pt modelId="{90C90FF9-2718-4A91-A285-7DD0605C0C0D}" type="pres">
      <dgm:prSet presAssocID="{08C41816-37F7-4464-8BE9-CD2FA82CA547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63E4748-1E38-4444-A072-C1583B60E017}" type="pres">
      <dgm:prSet presAssocID="{90FE1497-D34A-4151-BB4B-0C1A9884FFC0}" presName="sibTrans" presStyleCnt="0"/>
      <dgm:spPr/>
    </dgm:pt>
    <dgm:pt modelId="{6F96A3CD-BBA9-4897-BA52-2285BA1B9429}" type="pres">
      <dgm:prSet presAssocID="{87D5B7CC-2820-49A9-B464-94DB05E9D8B4}" presName="composite" presStyleCnt="0"/>
      <dgm:spPr/>
    </dgm:pt>
    <dgm:pt modelId="{FC713A50-3426-4BDF-AE55-4AB8C36C43C2}" type="pres">
      <dgm:prSet presAssocID="{87D5B7CC-2820-49A9-B464-94DB05E9D8B4}" presName="bentUpArrow1" presStyleLbl="alignImgPlace1" presStyleIdx="2" presStyleCnt="4"/>
      <dgm:spPr/>
    </dgm:pt>
    <dgm:pt modelId="{823F1001-394E-4BF8-832C-24C2FDBB4AD3}" type="pres">
      <dgm:prSet presAssocID="{87D5B7CC-2820-49A9-B464-94DB05E9D8B4}" presName="ParentText" presStyleLbl="node1" presStyleIdx="2" presStyleCnt="5" custScaleX="137296">
        <dgm:presLayoutVars>
          <dgm:chMax val="1"/>
          <dgm:chPref val="1"/>
          <dgm:bulletEnabled val="1"/>
        </dgm:presLayoutVars>
      </dgm:prSet>
      <dgm:spPr/>
    </dgm:pt>
    <dgm:pt modelId="{716343C5-DC6C-4B98-A64D-A52DB694535C}" type="pres">
      <dgm:prSet presAssocID="{87D5B7CC-2820-49A9-B464-94DB05E9D8B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57049B9-D420-4FAE-8EA2-2C8E9EAE9D24}" type="pres">
      <dgm:prSet presAssocID="{18B27D39-99EA-4D5C-86FF-F9383058A115}" presName="sibTrans" presStyleCnt="0"/>
      <dgm:spPr/>
    </dgm:pt>
    <dgm:pt modelId="{7740AB46-69B0-4447-A0E9-1A5F6C46DE40}" type="pres">
      <dgm:prSet presAssocID="{B16DBD7D-4670-4BCD-92E0-C64DF9FA9B3F}" presName="composite" presStyleCnt="0"/>
      <dgm:spPr/>
    </dgm:pt>
    <dgm:pt modelId="{8B676C0A-0040-45AA-AB65-96BE50239B52}" type="pres">
      <dgm:prSet presAssocID="{B16DBD7D-4670-4BCD-92E0-C64DF9FA9B3F}" presName="bentUpArrow1" presStyleLbl="alignImgPlace1" presStyleIdx="3" presStyleCnt="4"/>
      <dgm:spPr/>
    </dgm:pt>
    <dgm:pt modelId="{E6C1F1FB-A6DF-446C-8232-5B5ABCBCD496}" type="pres">
      <dgm:prSet presAssocID="{B16DBD7D-4670-4BCD-92E0-C64DF9FA9B3F}" presName="ParentText" presStyleLbl="node1" presStyleIdx="3" presStyleCnt="5" custScaleX="141548">
        <dgm:presLayoutVars>
          <dgm:chMax val="1"/>
          <dgm:chPref val="1"/>
          <dgm:bulletEnabled val="1"/>
        </dgm:presLayoutVars>
      </dgm:prSet>
      <dgm:spPr/>
    </dgm:pt>
    <dgm:pt modelId="{68655AD8-0DB9-4F82-B57C-2F01F6AE0564}" type="pres">
      <dgm:prSet presAssocID="{B16DBD7D-4670-4BCD-92E0-C64DF9FA9B3F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CC81B933-FC82-4220-87FA-85B3CCB74DF8}" type="pres">
      <dgm:prSet presAssocID="{51ED1C8A-2535-401B-AFC3-68C61C2021E3}" presName="sibTrans" presStyleCnt="0"/>
      <dgm:spPr/>
    </dgm:pt>
    <dgm:pt modelId="{B8E731D3-49C1-4BDF-B2D9-8557054E354C}" type="pres">
      <dgm:prSet presAssocID="{4EF32895-93EB-41E4-B818-DFC4CC46A40C}" presName="composite" presStyleCnt="0"/>
      <dgm:spPr/>
    </dgm:pt>
    <dgm:pt modelId="{B9724EBE-2799-47C6-A757-9821786B22CE}" type="pres">
      <dgm:prSet presAssocID="{4EF32895-93EB-41E4-B818-DFC4CC46A40C}" presName="ParentText" presStyleLbl="node1" presStyleIdx="4" presStyleCnt="5" custScaleX="136420">
        <dgm:presLayoutVars>
          <dgm:chMax val="1"/>
          <dgm:chPref val="1"/>
          <dgm:bulletEnabled val="1"/>
        </dgm:presLayoutVars>
      </dgm:prSet>
      <dgm:spPr/>
    </dgm:pt>
  </dgm:ptLst>
  <dgm:cxnLst>
    <dgm:cxn modelId="{913A1516-A5F5-40EE-85DB-74CFA5FFB8A9}" srcId="{42E1BE62-5393-49FE-8536-C98B9F8E3B02}" destId="{4EF32895-93EB-41E4-B818-DFC4CC46A40C}" srcOrd="4" destOrd="0" parTransId="{67A2DC76-4470-415C-9AEA-731DC4C19C19}" sibTransId="{9CF203BC-BB67-43DD-9A13-11E434684581}"/>
    <dgm:cxn modelId="{2199E431-2933-440D-84FF-E66E3A5B5419}" type="presOf" srcId="{91A09780-496D-4BFB-935C-E3FE309388EF}" destId="{3F091EC3-83D8-4F9B-B653-73566BC53F28}" srcOrd="0" destOrd="0" presId="urn:microsoft.com/office/officeart/2005/8/layout/StepDownProcess"/>
    <dgm:cxn modelId="{646C2A3B-B25E-4F81-88DF-02C1ABA6CD4E}" type="presOf" srcId="{08C41816-37F7-4464-8BE9-CD2FA82CA547}" destId="{C8B397A2-2AD0-4699-B10D-9E50CFCA931E}" srcOrd="0" destOrd="0" presId="urn:microsoft.com/office/officeart/2005/8/layout/StepDownProcess"/>
    <dgm:cxn modelId="{01206D3F-EB08-4B4B-8A37-294B00370A98}" type="presOf" srcId="{B16DBD7D-4670-4BCD-92E0-C64DF9FA9B3F}" destId="{E6C1F1FB-A6DF-446C-8232-5B5ABCBCD496}" srcOrd="0" destOrd="0" presId="urn:microsoft.com/office/officeart/2005/8/layout/StepDownProcess"/>
    <dgm:cxn modelId="{40B4126F-6E55-4AB7-9088-2E19CF10DBCB}" srcId="{42E1BE62-5393-49FE-8536-C98B9F8E3B02}" destId="{87D5B7CC-2820-49A9-B464-94DB05E9D8B4}" srcOrd="2" destOrd="0" parTransId="{2AFF5212-CC76-46C6-A700-0ADC445F8ACB}" sibTransId="{18B27D39-99EA-4D5C-86FF-F9383058A115}"/>
    <dgm:cxn modelId="{B2792372-F0D5-4563-8BED-F1169A50A273}" srcId="{42E1BE62-5393-49FE-8536-C98B9F8E3B02}" destId="{08C41816-37F7-4464-8BE9-CD2FA82CA547}" srcOrd="1" destOrd="0" parTransId="{75BCA71F-A399-431F-8F97-4B76D72D1556}" sibTransId="{90FE1497-D34A-4151-BB4B-0C1A9884FFC0}"/>
    <dgm:cxn modelId="{53F273BA-2153-4A2E-90E3-7C72ADE6522D}" srcId="{42E1BE62-5393-49FE-8536-C98B9F8E3B02}" destId="{B16DBD7D-4670-4BCD-92E0-C64DF9FA9B3F}" srcOrd="3" destOrd="0" parTransId="{894FBEF2-40EA-43CE-A078-B6D29C433563}" sibTransId="{51ED1C8A-2535-401B-AFC3-68C61C2021E3}"/>
    <dgm:cxn modelId="{D4CAEFBD-6A4E-4C65-9B8B-B1D1C9E27242}" type="presOf" srcId="{42E1BE62-5393-49FE-8536-C98B9F8E3B02}" destId="{2D52FEF8-A9C1-4F0D-B8BD-561D38CD82CD}" srcOrd="0" destOrd="0" presId="urn:microsoft.com/office/officeart/2005/8/layout/StepDownProcess"/>
    <dgm:cxn modelId="{5B4059CC-B99E-4D5F-99FD-CCB33E071B85}" type="presOf" srcId="{4EF32895-93EB-41E4-B818-DFC4CC46A40C}" destId="{B9724EBE-2799-47C6-A757-9821786B22CE}" srcOrd="0" destOrd="0" presId="urn:microsoft.com/office/officeart/2005/8/layout/StepDownProcess"/>
    <dgm:cxn modelId="{C97F26F9-60B9-453D-80CF-4A9073F91391}" type="presOf" srcId="{87D5B7CC-2820-49A9-B464-94DB05E9D8B4}" destId="{823F1001-394E-4BF8-832C-24C2FDBB4AD3}" srcOrd="0" destOrd="0" presId="urn:microsoft.com/office/officeart/2005/8/layout/StepDownProcess"/>
    <dgm:cxn modelId="{64670FFF-5139-43C0-B51B-F12A08267416}" srcId="{42E1BE62-5393-49FE-8536-C98B9F8E3B02}" destId="{91A09780-496D-4BFB-935C-E3FE309388EF}" srcOrd="0" destOrd="0" parTransId="{8B56C82B-B101-4FD0-B406-B0A472006678}" sibTransId="{2204F271-15E6-4C91-8753-8EC3131750F9}"/>
    <dgm:cxn modelId="{9DBE34C3-78C8-438E-8A30-DCD41D59AAE3}" type="presParOf" srcId="{2D52FEF8-A9C1-4F0D-B8BD-561D38CD82CD}" destId="{A1D2B083-4A6F-4AA7-BCDE-753B04B08E96}" srcOrd="0" destOrd="0" presId="urn:microsoft.com/office/officeart/2005/8/layout/StepDownProcess"/>
    <dgm:cxn modelId="{8B71ACCC-55E7-4DE8-8EA6-25B15B286B6C}" type="presParOf" srcId="{A1D2B083-4A6F-4AA7-BCDE-753B04B08E96}" destId="{2F9054F3-2FDA-4982-BA51-BA47DEBBA22F}" srcOrd="0" destOrd="0" presId="urn:microsoft.com/office/officeart/2005/8/layout/StepDownProcess"/>
    <dgm:cxn modelId="{A0B48A3B-8AA4-471B-BD42-799E15D64536}" type="presParOf" srcId="{A1D2B083-4A6F-4AA7-BCDE-753B04B08E96}" destId="{3F091EC3-83D8-4F9B-B653-73566BC53F28}" srcOrd="1" destOrd="0" presId="urn:microsoft.com/office/officeart/2005/8/layout/StepDownProcess"/>
    <dgm:cxn modelId="{0360B232-C0F4-48FB-B62A-711317798628}" type="presParOf" srcId="{A1D2B083-4A6F-4AA7-BCDE-753B04B08E96}" destId="{434FD07B-268A-4AAC-BCE8-46542B3D1833}" srcOrd="2" destOrd="0" presId="urn:microsoft.com/office/officeart/2005/8/layout/StepDownProcess"/>
    <dgm:cxn modelId="{E84D017D-DEC8-4F7A-B675-ADEA98CC3752}" type="presParOf" srcId="{2D52FEF8-A9C1-4F0D-B8BD-561D38CD82CD}" destId="{F72453C8-0C68-475F-822B-3B42CA17D566}" srcOrd="1" destOrd="0" presId="urn:microsoft.com/office/officeart/2005/8/layout/StepDownProcess"/>
    <dgm:cxn modelId="{1FA9A15F-3536-47CE-8BAE-A35040515219}" type="presParOf" srcId="{2D52FEF8-A9C1-4F0D-B8BD-561D38CD82CD}" destId="{B70FAE39-4DC0-4538-9519-47DFEC6A37E4}" srcOrd="2" destOrd="0" presId="urn:microsoft.com/office/officeart/2005/8/layout/StepDownProcess"/>
    <dgm:cxn modelId="{F496D128-DA98-45C5-8A79-3C96EB657D89}" type="presParOf" srcId="{B70FAE39-4DC0-4538-9519-47DFEC6A37E4}" destId="{05EA4BBC-4827-4B7D-9311-42513BE50CF4}" srcOrd="0" destOrd="0" presId="urn:microsoft.com/office/officeart/2005/8/layout/StepDownProcess"/>
    <dgm:cxn modelId="{2FE1905A-C241-4EF1-B486-FA4272B3600E}" type="presParOf" srcId="{B70FAE39-4DC0-4538-9519-47DFEC6A37E4}" destId="{C8B397A2-2AD0-4699-B10D-9E50CFCA931E}" srcOrd="1" destOrd="0" presId="urn:microsoft.com/office/officeart/2005/8/layout/StepDownProcess"/>
    <dgm:cxn modelId="{8747B8E0-A3E1-415C-A0EC-DC020C4B97E6}" type="presParOf" srcId="{B70FAE39-4DC0-4538-9519-47DFEC6A37E4}" destId="{90C90FF9-2718-4A91-A285-7DD0605C0C0D}" srcOrd="2" destOrd="0" presId="urn:microsoft.com/office/officeart/2005/8/layout/StepDownProcess"/>
    <dgm:cxn modelId="{3E3256B7-316D-4F78-A3CD-52B42CF963C7}" type="presParOf" srcId="{2D52FEF8-A9C1-4F0D-B8BD-561D38CD82CD}" destId="{163E4748-1E38-4444-A072-C1583B60E017}" srcOrd="3" destOrd="0" presId="urn:microsoft.com/office/officeart/2005/8/layout/StepDownProcess"/>
    <dgm:cxn modelId="{5558BBD6-70D9-40F8-9DBA-F41F0258032E}" type="presParOf" srcId="{2D52FEF8-A9C1-4F0D-B8BD-561D38CD82CD}" destId="{6F96A3CD-BBA9-4897-BA52-2285BA1B9429}" srcOrd="4" destOrd="0" presId="urn:microsoft.com/office/officeart/2005/8/layout/StepDownProcess"/>
    <dgm:cxn modelId="{436965B7-3B3C-4D80-875F-6F28839E9820}" type="presParOf" srcId="{6F96A3CD-BBA9-4897-BA52-2285BA1B9429}" destId="{FC713A50-3426-4BDF-AE55-4AB8C36C43C2}" srcOrd="0" destOrd="0" presId="urn:microsoft.com/office/officeart/2005/8/layout/StepDownProcess"/>
    <dgm:cxn modelId="{B6A6D3D9-D8B7-4E44-9319-636492F24469}" type="presParOf" srcId="{6F96A3CD-BBA9-4897-BA52-2285BA1B9429}" destId="{823F1001-394E-4BF8-832C-24C2FDBB4AD3}" srcOrd="1" destOrd="0" presId="urn:microsoft.com/office/officeart/2005/8/layout/StepDownProcess"/>
    <dgm:cxn modelId="{9E476F27-66CE-4E8E-8B76-3927302D2C31}" type="presParOf" srcId="{6F96A3CD-BBA9-4897-BA52-2285BA1B9429}" destId="{716343C5-DC6C-4B98-A64D-A52DB694535C}" srcOrd="2" destOrd="0" presId="urn:microsoft.com/office/officeart/2005/8/layout/StepDownProcess"/>
    <dgm:cxn modelId="{7E68732B-6C53-4216-83DF-6294E3DD3CB3}" type="presParOf" srcId="{2D52FEF8-A9C1-4F0D-B8BD-561D38CD82CD}" destId="{357049B9-D420-4FAE-8EA2-2C8E9EAE9D24}" srcOrd="5" destOrd="0" presId="urn:microsoft.com/office/officeart/2005/8/layout/StepDownProcess"/>
    <dgm:cxn modelId="{6DEF0083-6A07-4317-9F9E-CFD89D4CD789}" type="presParOf" srcId="{2D52FEF8-A9C1-4F0D-B8BD-561D38CD82CD}" destId="{7740AB46-69B0-4447-A0E9-1A5F6C46DE40}" srcOrd="6" destOrd="0" presId="urn:microsoft.com/office/officeart/2005/8/layout/StepDownProcess"/>
    <dgm:cxn modelId="{86531FBF-B573-41D9-8311-73C201330A18}" type="presParOf" srcId="{7740AB46-69B0-4447-A0E9-1A5F6C46DE40}" destId="{8B676C0A-0040-45AA-AB65-96BE50239B52}" srcOrd="0" destOrd="0" presId="urn:microsoft.com/office/officeart/2005/8/layout/StepDownProcess"/>
    <dgm:cxn modelId="{675A3AAE-727E-479A-AC2E-49056D679D5C}" type="presParOf" srcId="{7740AB46-69B0-4447-A0E9-1A5F6C46DE40}" destId="{E6C1F1FB-A6DF-446C-8232-5B5ABCBCD496}" srcOrd="1" destOrd="0" presId="urn:microsoft.com/office/officeart/2005/8/layout/StepDownProcess"/>
    <dgm:cxn modelId="{67901E20-A10C-4B5F-8133-C67DB70F026A}" type="presParOf" srcId="{7740AB46-69B0-4447-A0E9-1A5F6C46DE40}" destId="{68655AD8-0DB9-4F82-B57C-2F01F6AE0564}" srcOrd="2" destOrd="0" presId="urn:microsoft.com/office/officeart/2005/8/layout/StepDownProcess"/>
    <dgm:cxn modelId="{F4AD53C9-47DD-4DDC-8B0A-0CE332F995B0}" type="presParOf" srcId="{2D52FEF8-A9C1-4F0D-B8BD-561D38CD82CD}" destId="{CC81B933-FC82-4220-87FA-85B3CCB74DF8}" srcOrd="7" destOrd="0" presId="urn:microsoft.com/office/officeart/2005/8/layout/StepDownProcess"/>
    <dgm:cxn modelId="{DBF75F16-6A27-4982-81C0-C8C435ABA7E6}" type="presParOf" srcId="{2D52FEF8-A9C1-4F0D-B8BD-561D38CD82CD}" destId="{B8E731D3-49C1-4BDF-B2D9-8557054E354C}" srcOrd="8" destOrd="0" presId="urn:microsoft.com/office/officeart/2005/8/layout/StepDownProcess"/>
    <dgm:cxn modelId="{EE6AC54A-8D69-4B14-A35B-FD487D3416B7}" type="presParOf" srcId="{B8E731D3-49C1-4BDF-B2D9-8557054E354C}" destId="{B9724EBE-2799-47C6-A757-9821786B22C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B4D635-844C-4BCE-824D-C168D0D81EE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22DD175F-4C8B-4051-B0E8-783DD4891F83}">
      <dgm:prSet phldrT="[Texto]"/>
      <dgm:spPr/>
      <dgm:t>
        <a:bodyPr/>
        <a:lstStyle/>
        <a:p>
          <a:r>
            <a:rPr lang="es-MX" dirty="0"/>
            <a:t>Acoso cibernético</a:t>
          </a:r>
          <a:endParaRPr lang="es-CO" dirty="0"/>
        </a:p>
      </dgm:t>
    </dgm:pt>
    <dgm:pt modelId="{F5BEDC3C-4CD7-44AF-BA3E-50CF37F2F611}" type="parTrans" cxnId="{A9BCD1D8-B4AD-44EF-AB1E-77BCF9F6D55A}">
      <dgm:prSet/>
      <dgm:spPr/>
      <dgm:t>
        <a:bodyPr/>
        <a:lstStyle/>
        <a:p>
          <a:endParaRPr lang="es-CO"/>
        </a:p>
      </dgm:t>
    </dgm:pt>
    <dgm:pt modelId="{0BA8EFE9-0309-430E-8904-B055ADA2484A}" type="sibTrans" cxnId="{A9BCD1D8-B4AD-44EF-AB1E-77BCF9F6D55A}">
      <dgm:prSet/>
      <dgm:spPr/>
      <dgm:t>
        <a:bodyPr/>
        <a:lstStyle/>
        <a:p>
          <a:endParaRPr lang="es-CO"/>
        </a:p>
      </dgm:t>
    </dgm:pt>
    <dgm:pt modelId="{2B4CA254-B997-4C2C-BB0C-77F5FC61325D}">
      <dgm:prSet phldrT="[Texto]"/>
      <dgm:spPr/>
      <dgm:t>
        <a:bodyPr/>
        <a:lstStyle/>
        <a:p>
          <a:r>
            <a:rPr lang="es-MX" dirty="0"/>
            <a:t>Falta autoestima</a:t>
          </a:r>
          <a:endParaRPr lang="es-CO" dirty="0"/>
        </a:p>
      </dgm:t>
    </dgm:pt>
    <dgm:pt modelId="{C04C1FE7-CF7B-48F2-B3A0-D95D5E95C85B}" type="parTrans" cxnId="{E848281B-9412-46E3-A6B5-5F88CC9F2764}">
      <dgm:prSet/>
      <dgm:spPr/>
      <dgm:t>
        <a:bodyPr/>
        <a:lstStyle/>
        <a:p>
          <a:endParaRPr lang="es-CO"/>
        </a:p>
      </dgm:t>
    </dgm:pt>
    <dgm:pt modelId="{8C7214D0-D125-42AB-A66F-74CE054CB942}" type="sibTrans" cxnId="{E848281B-9412-46E3-A6B5-5F88CC9F2764}">
      <dgm:prSet/>
      <dgm:spPr/>
      <dgm:t>
        <a:bodyPr/>
        <a:lstStyle/>
        <a:p>
          <a:endParaRPr lang="es-CO"/>
        </a:p>
      </dgm:t>
    </dgm:pt>
    <dgm:pt modelId="{E315F753-D320-4712-934A-BF89A22CD6FE}">
      <dgm:prSet phldrT="[Texto]"/>
      <dgm:spPr/>
      <dgm:t>
        <a:bodyPr/>
        <a:lstStyle/>
        <a:p>
          <a:r>
            <a:rPr lang="es-MX" dirty="0"/>
            <a:t>Agresión relacional</a:t>
          </a:r>
          <a:endParaRPr lang="es-CO" dirty="0"/>
        </a:p>
      </dgm:t>
    </dgm:pt>
    <dgm:pt modelId="{EF044C31-6E48-4410-9FE4-AC51B74DA8AF}" type="parTrans" cxnId="{095AE451-5899-4F5C-AB70-EA4308BD7F1B}">
      <dgm:prSet/>
      <dgm:spPr/>
      <dgm:t>
        <a:bodyPr/>
        <a:lstStyle/>
        <a:p>
          <a:endParaRPr lang="es-CO"/>
        </a:p>
      </dgm:t>
    </dgm:pt>
    <dgm:pt modelId="{5C79158F-CFC7-4218-B268-4485466B174A}" type="sibTrans" cxnId="{095AE451-5899-4F5C-AB70-EA4308BD7F1B}">
      <dgm:prSet/>
      <dgm:spPr/>
      <dgm:t>
        <a:bodyPr/>
        <a:lstStyle/>
        <a:p>
          <a:endParaRPr lang="es-CO"/>
        </a:p>
      </dgm:t>
    </dgm:pt>
    <dgm:pt modelId="{96E14290-8ABA-442F-B4F6-A2BA81C2AC69}">
      <dgm:prSet phldrT="[Texto]"/>
      <dgm:spPr/>
      <dgm:t>
        <a:bodyPr/>
        <a:lstStyle/>
        <a:p>
          <a:r>
            <a:rPr lang="es-MX" dirty="0"/>
            <a:t>Inseguridad</a:t>
          </a:r>
          <a:endParaRPr lang="es-CO" dirty="0"/>
        </a:p>
      </dgm:t>
    </dgm:pt>
    <dgm:pt modelId="{DB331AE5-A6B5-47B5-BC7D-0B3D64D287DE}" type="parTrans" cxnId="{E4963874-00D6-4E41-A650-9D86F1527AA9}">
      <dgm:prSet/>
      <dgm:spPr/>
      <dgm:t>
        <a:bodyPr/>
        <a:lstStyle/>
        <a:p>
          <a:endParaRPr lang="es-CO"/>
        </a:p>
      </dgm:t>
    </dgm:pt>
    <dgm:pt modelId="{8528A797-DCF1-4163-95ED-6C655762997C}" type="sibTrans" cxnId="{E4963874-00D6-4E41-A650-9D86F1527AA9}">
      <dgm:prSet/>
      <dgm:spPr/>
      <dgm:t>
        <a:bodyPr/>
        <a:lstStyle/>
        <a:p>
          <a:endParaRPr lang="es-CO"/>
        </a:p>
      </dgm:t>
    </dgm:pt>
    <dgm:pt modelId="{15C79943-78AB-4FF8-9419-7A89652759A7}">
      <dgm:prSet/>
      <dgm:spPr/>
      <dgm:t>
        <a:bodyPr/>
        <a:lstStyle/>
        <a:p>
          <a:r>
            <a:rPr lang="es-MX" dirty="0"/>
            <a:t>Sentirse mal contigo mismo</a:t>
          </a:r>
          <a:endParaRPr lang="es-CO" dirty="0"/>
        </a:p>
      </dgm:t>
    </dgm:pt>
    <dgm:pt modelId="{01E1E527-F54F-4E5C-9B39-8A4B352B91DD}" type="parTrans" cxnId="{54592818-231A-486B-A163-8DA75815EF32}">
      <dgm:prSet/>
      <dgm:spPr/>
      <dgm:t>
        <a:bodyPr/>
        <a:lstStyle/>
        <a:p>
          <a:endParaRPr lang="es-CO"/>
        </a:p>
      </dgm:t>
    </dgm:pt>
    <dgm:pt modelId="{2BD7C070-1532-4746-B113-4C8D8E3B0B40}" type="sibTrans" cxnId="{54592818-231A-486B-A163-8DA75815EF32}">
      <dgm:prSet/>
      <dgm:spPr/>
      <dgm:t>
        <a:bodyPr/>
        <a:lstStyle/>
        <a:p>
          <a:endParaRPr lang="es-CO"/>
        </a:p>
      </dgm:t>
    </dgm:pt>
    <dgm:pt modelId="{052CBD50-646F-42BA-ACD8-8346C30D927D}">
      <dgm:prSet/>
      <dgm:spPr/>
      <dgm:t>
        <a:bodyPr/>
        <a:lstStyle/>
        <a:p>
          <a:r>
            <a:rPr lang="es-MX" dirty="0"/>
            <a:t>Hacer quedar mal a los demás</a:t>
          </a:r>
          <a:endParaRPr lang="es-CO" dirty="0"/>
        </a:p>
      </dgm:t>
    </dgm:pt>
    <dgm:pt modelId="{C9596FF2-7DDD-4540-8138-998DBD16F87E}" type="parTrans" cxnId="{EEDD077E-29FF-4DFD-8974-E827B3BD5AA6}">
      <dgm:prSet/>
      <dgm:spPr/>
      <dgm:t>
        <a:bodyPr/>
        <a:lstStyle/>
        <a:p>
          <a:endParaRPr lang="es-CO"/>
        </a:p>
      </dgm:t>
    </dgm:pt>
    <dgm:pt modelId="{F7C1BB6D-317E-42EB-9AE1-BE80C9188122}" type="sibTrans" cxnId="{EEDD077E-29FF-4DFD-8974-E827B3BD5AA6}">
      <dgm:prSet/>
      <dgm:spPr/>
      <dgm:t>
        <a:bodyPr/>
        <a:lstStyle/>
        <a:p>
          <a:endParaRPr lang="es-CO"/>
        </a:p>
      </dgm:t>
    </dgm:pt>
    <dgm:pt modelId="{D14FB1A8-ADFF-4732-AE0E-7FEBACE67769}" type="pres">
      <dgm:prSet presAssocID="{68B4D635-844C-4BCE-824D-C168D0D81E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F2189C-2107-49D6-84EF-6F2AA56F0284}" type="pres">
      <dgm:prSet presAssocID="{22DD175F-4C8B-4051-B0E8-783DD4891F83}" presName="hierRoot1" presStyleCnt="0"/>
      <dgm:spPr/>
    </dgm:pt>
    <dgm:pt modelId="{4A085E48-F226-4B65-B1E9-7FCC13B24782}" type="pres">
      <dgm:prSet presAssocID="{22DD175F-4C8B-4051-B0E8-783DD4891F83}" presName="composite" presStyleCnt="0"/>
      <dgm:spPr/>
    </dgm:pt>
    <dgm:pt modelId="{0C852F21-71DD-44F2-BDCC-6D98E020D788}" type="pres">
      <dgm:prSet presAssocID="{22DD175F-4C8B-4051-B0E8-783DD4891F83}" presName="background" presStyleLbl="node0" presStyleIdx="0" presStyleCnt="1"/>
      <dgm:spPr/>
    </dgm:pt>
    <dgm:pt modelId="{2F96AD65-4C7E-4854-9330-1E354D9F1F7E}" type="pres">
      <dgm:prSet presAssocID="{22DD175F-4C8B-4051-B0E8-783DD4891F83}" presName="text" presStyleLbl="fgAcc0" presStyleIdx="0" presStyleCnt="1">
        <dgm:presLayoutVars>
          <dgm:chPref val="3"/>
        </dgm:presLayoutVars>
      </dgm:prSet>
      <dgm:spPr/>
    </dgm:pt>
    <dgm:pt modelId="{37651608-9D4A-43F6-ADC5-58109FA68DA5}" type="pres">
      <dgm:prSet presAssocID="{22DD175F-4C8B-4051-B0E8-783DD4891F83}" presName="hierChild2" presStyleCnt="0"/>
      <dgm:spPr/>
    </dgm:pt>
    <dgm:pt modelId="{D59F81E7-93EA-4F18-8D63-E42CE462AF7B}" type="pres">
      <dgm:prSet presAssocID="{C04C1FE7-CF7B-48F2-B3A0-D95D5E95C85B}" presName="Name10" presStyleLbl="parChTrans1D2" presStyleIdx="0" presStyleCnt="1"/>
      <dgm:spPr/>
    </dgm:pt>
    <dgm:pt modelId="{79AF8A73-85BA-4326-B3A0-93023773F958}" type="pres">
      <dgm:prSet presAssocID="{2B4CA254-B997-4C2C-BB0C-77F5FC61325D}" presName="hierRoot2" presStyleCnt="0"/>
      <dgm:spPr/>
    </dgm:pt>
    <dgm:pt modelId="{3F9641F8-BC13-470F-AD7F-2037962FD99A}" type="pres">
      <dgm:prSet presAssocID="{2B4CA254-B997-4C2C-BB0C-77F5FC61325D}" presName="composite2" presStyleCnt="0"/>
      <dgm:spPr/>
    </dgm:pt>
    <dgm:pt modelId="{0157EF0B-3C24-4AEE-8E58-983A48C05DCB}" type="pres">
      <dgm:prSet presAssocID="{2B4CA254-B997-4C2C-BB0C-77F5FC61325D}" presName="background2" presStyleLbl="node2" presStyleIdx="0" presStyleCnt="1"/>
      <dgm:spPr/>
    </dgm:pt>
    <dgm:pt modelId="{BDDF1C2B-1FD5-41E4-8AB1-E2CDE8D922B4}" type="pres">
      <dgm:prSet presAssocID="{2B4CA254-B997-4C2C-BB0C-77F5FC61325D}" presName="text2" presStyleLbl="fgAcc2" presStyleIdx="0" presStyleCnt="1" custLinFactNeighborY="3682">
        <dgm:presLayoutVars>
          <dgm:chPref val="3"/>
        </dgm:presLayoutVars>
      </dgm:prSet>
      <dgm:spPr/>
    </dgm:pt>
    <dgm:pt modelId="{4F668DD2-98E2-48F8-8BC7-87A13BE6C4E7}" type="pres">
      <dgm:prSet presAssocID="{2B4CA254-B997-4C2C-BB0C-77F5FC61325D}" presName="hierChild3" presStyleCnt="0"/>
      <dgm:spPr/>
    </dgm:pt>
    <dgm:pt modelId="{53DBA2FD-79BE-495C-AA08-5B1AC34C9F2D}" type="pres">
      <dgm:prSet presAssocID="{EF044C31-6E48-4410-9FE4-AC51B74DA8AF}" presName="Name17" presStyleLbl="parChTrans1D3" presStyleIdx="0" presStyleCnt="4"/>
      <dgm:spPr/>
    </dgm:pt>
    <dgm:pt modelId="{ABB3938B-5E1B-40CF-ACBB-8C333DC9F3A6}" type="pres">
      <dgm:prSet presAssocID="{E315F753-D320-4712-934A-BF89A22CD6FE}" presName="hierRoot3" presStyleCnt="0"/>
      <dgm:spPr/>
    </dgm:pt>
    <dgm:pt modelId="{77CF740F-F7F7-4F9A-BF0C-284767CD5C18}" type="pres">
      <dgm:prSet presAssocID="{E315F753-D320-4712-934A-BF89A22CD6FE}" presName="composite3" presStyleCnt="0"/>
      <dgm:spPr/>
    </dgm:pt>
    <dgm:pt modelId="{2AD1C9C3-5342-4713-8846-A9F180DE8AB4}" type="pres">
      <dgm:prSet presAssocID="{E315F753-D320-4712-934A-BF89A22CD6FE}" presName="background3" presStyleLbl="node3" presStyleIdx="0" presStyleCnt="4"/>
      <dgm:spPr/>
    </dgm:pt>
    <dgm:pt modelId="{577BF4F3-51EC-4F12-9648-3BAAD7612CDE}" type="pres">
      <dgm:prSet presAssocID="{E315F753-D320-4712-934A-BF89A22CD6FE}" presName="text3" presStyleLbl="fgAcc3" presStyleIdx="0" presStyleCnt="4">
        <dgm:presLayoutVars>
          <dgm:chPref val="3"/>
        </dgm:presLayoutVars>
      </dgm:prSet>
      <dgm:spPr/>
    </dgm:pt>
    <dgm:pt modelId="{DD60E893-5CEB-4D69-8A16-CC4D373DC4CD}" type="pres">
      <dgm:prSet presAssocID="{E315F753-D320-4712-934A-BF89A22CD6FE}" presName="hierChild4" presStyleCnt="0"/>
      <dgm:spPr/>
    </dgm:pt>
    <dgm:pt modelId="{974B6FD9-305D-40BE-8F63-68CCB45CCED6}" type="pres">
      <dgm:prSet presAssocID="{DB331AE5-A6B5-47B5-BC7D-0B3D64D287DE}" presName="Name17" presStyleLbl="parChTrans1D3" presStyleIdx="1" presStyleCnt="4"/>
      <dgm:spPr/>
    </dgm:pt>
    <dgm:pt modelId="{75A9D15D-877E-4EF5-8642-976AF3ED0B7E}" type="pres">
      <dgm:prSet presAssocID="{96E14290-8ABA-442F-B4F6-A2BA81C2AC69}" presName="hierRoot3" presStyleCnt="0"/>
      <dgm:spPr/>
    </dgm:pt>
    <dgm:pt modelId="{AB81A5B2-CDD3-4238-8794-07875197CF92}" type="pres">
      <dgm:prSet presAssocID="{96E14290-8ABA-442F-B4F6-A2BA81C2AC69}" presName="composite3" presStyleCnt="0"/>
      <dgm:spPr/>
    </dgm:pt>
    <dgm:pt modelId="{99D46AE5-44F6-4853-8382-C1AB945739F9}" type="pres">
      <dgm:prSet presAssocID="{96E14290-8ABA-442F-B4F6-A2BA81C2AC69}" presName="background3" presStyleLbl="node3" presStyleIdx="1" presStyleCnt="4"/>
      <dgm:spPr/>
    </dgm:pt>
    <dgm:pt modelId="{0F4AFE88-0A2F-411E-9FA4-8844F112B9A9}" type="pres">
      <dgm:prSet presAssocID="{96E14290-8ABA-442F-B4F6-A2BA81C2AC69}" presName="text3" presStyleLbl="fgAcc3" presStyleIdx="1" presStyleCnt="4">
        <dgm:presLayoutVars>
          <dgm:chPref val="3"/>
        </dgm:presLayoutVars>
      </dgm:prSet>
      <dgm:spPr/>
    </dgm:pt>
    <dgm:pt modelId="{1D659BAE-551A-4BD5-981E-7BD329691A7F}" type="pres">
      <dgm:prSet presAssocID="{96E14290-8ABA-442F-B4F6-A2BA81C2AC69}" presName="hierChild4" presStyleCnt="0"/>
      <dgm:spPr/>
    </dgm:pt>
    <dgm:pt modelId="{B715A582-34B3-4CC6-B157-6CEAAC0B6129}" type="pres">
      <dgm:prSet presAssocID="{01E1E527-F54F-4E5C-9B39-8A4B352B91DD}" presName="Name17" presStyleLbl="parChTrans1D3" presStyleIdx="2" presStyleCnt="4"/>
      <dgm:spPr/>
    </dgm:pt>
    <dgm:pt modelId="{21FFFF5C-9487-47BE-ADFD-D6987EF36512}" type="pres">
      <dgm:prSet presAssocID="{15C79943-78AB-4FF8-9419-7A89652759A7}" presName="hierRoot3" presStyleCnt="0"/>
      <dgm:spPr/>
    </dgm:pt>
    <dgm:pt modelId="{FCA14E2D-D045-47F2-9E8D-5A41A27A3402}" type="pres">
      <dgm:prSet presAssocID="{15C79943-78AB-4FF8-9419-7A89652759A7}" presName="composite3" presStyleCnt="0"/>
      <dgm:spPr/>
    </dgm:pt>
    <dgm:pt modelId="{B64CE68B-E974-4EBF-B7F3-101678FA1D43}" type="pres">
      <dgm:prSet presAssocID="{15C79943-78AB-4FF8-9419-7A89652759A7}" presName="background3" presStyleLbl="node3" presStyleIdx="2" presStyleCnt="4"/>
      <dgm:spPr/>
    </dgm:pt>
    <dgm:pt modelId="{240D4846-8708-4EEE-907B-9FE9BC7D3C73}" type="pres">
      <dgm:prSet presAssocID="{15C79943-78AB-4FF8-9419-7A89652759A7}" presName="text3" presStyleLbl="fgAcc3" presStyleIdx="2" presStyleCnt="4">
        <dgm:presLayoutVars>
          <dgm:chPref val="3"/>
        </dgm:presLayoutVars>
      </dgm:prSet>
      <dgm:spPr/>
    </dgm:pt>
    <dgm:pt modelId="{D72ED5DB-33C6-4EFB-AD58-6380995908E4}" type="pres">
      <dgm:prSet presAssocID="{15C79943-78AB-4FF8-9419-7A89652759A7}" presName="hierChild4" presStyleCnt="0"/>
      <dgm:spPr/>
    </dgm:pt>
    <dgm:pt modelId="{DF005405-01A0-4EB0-8555-5ACC631E08C0}" type="pres">
      <dgm:prSet presAssocID="{C9596FF2-7DDD-4540-8138-998DBD16F87E}" presName="Name17" presStyleLbl="parChTrans1D3" presStyleIdx="3" presStyleCnt="4"/>
      <dgm:spPr/>
    </dgm:pt>
    <dgm:pt modelId="{7CB19AEA-0B8C-49EF-B131-AD95DCAABF10}" type="pres">
      <dgm:prSet presAssocID="{052CBD50-646F-42BA-ACD8-8346C30D927D}" presName="hierRoot3" presStyleCnt="0"/>
      <dgm:spPr/>
    </dgm:pt>
    <dgm:pt modelId="{C3B6DA29-C9F8-41DA-89C9-D30ABB905B6D}" type="pres">
      <dgm:prSet presAssocID="{052CBD50-646F-42BA-ACD8-8346C30D927D}" presName="composite3" presStyleCnt="0"/>
      <dgm:spPr/>
    </dgm:pt>
    <dgm:pt modelId="{65D745EB-282C-43FF-80E9-2F58D756518A}" type="pres">
      <dgm:prSet presAssocID="{052CBD50-646F-42BA-ACD8-8346C30D927D}" presName="background3" presStyleLbl="node3" presStyleIdx="3" presStyleCnt="4"/>
      <dgm:spPr/>
    </dgm:pt>
    <dgm:pt modelId="{BED540AA-E5E4-4C19-A076-4BAA2935BF3E}" type="pres">
      <dgm:prSet presAssocID="{052CBD50-646F-42BA-ACD8-8346C30D927D}" presName="text3" presStyleLbl="fgAcc3" presStyleIdx="3" presStyleCnt="4">
        <dgm:presLayoutVars>
          <dgm:chPref val="3"/>
        </dgm:presLayoutVars>
      </dgm:prSet>
      <dgm:spPr/>
    </dgm:pt>
    <dgm:pt modelId="{D3C516BB-206D-4879-8F11-2EA550342997}" type="pres">
      <dgm:prSet presAssocID="{052CBD50-646F-42BA-ACD8-8346C30D927D}" presName="hierChild4" presStyleCnt="0"/>
      <dgm:spPr/>
    </dgm:pt>
  </dgm:ptLst>
  <dgm:cxnLst>
    <dgm:cxn modelId="{8ADAA500-7305-4037-A7A6-A8C9433714BF}" type="presOf" srcId="{E315F753-D320-4712-934A-BF89A22CD6FE}" destId="{577BF4F3-51EC-4F12-9648-3BAAD7612CDE}" srcOrd="0" destOrd="0" presId="urn:microsoft.com/office/officeart/2005/8/layout/hierarchy1"/>
    <dgm:cxn modelId="{D2A16E12-7E62-49BF-A12A-FBBE8A2DA190}" type="presOf" srcId="{C04C1FE7-CF7B-48F2-B3A0-D95D5E95C85B}" destId="{D59F81E7-93EA-4F18-8D63-E42CE462AF7B}" srcOrd="0" destOrd="0" presId="urn:microsoft.com/office/officeart/2005/8/layout/hierarchy1"/>
    <dgm:cxn modelId="{B5EB1913-18D9-42A8-B4D7-054F01D245DD}" type="presOf" srcId="{22DD175F-4C8B-4051-B0E8-783DD4891F83}" destId="{2F96AD65-4C7E-4854-9330-1E354D9F1F7E}" srcOrd="0" destOrd="0" presId="urn:microsoft.com/office/officeart/2005/8/layout/hierarchy1"/>
    <dgm:cxn modelId="{2C13F814-C0A8-44FE-8207-2C7AF5E0E2B6}" type="presOf" srcId="{EF044C31-6E48-4410-9FE4-AC51B74DA8AF}" destId="{53DBA2FD-79BE-495C-AA08-5B1AC34C9F2D}" srcOrd="0" destOrd="0" presId="urn:microsoft.com/office/officeart/2005/8/layout/hierarchy1"/>
    <dgm:cxn modelId="{54592818-231A-486B-A163-8DA75815EF32}" srcId="{2B4CA254-B997-4C2C-BB0C-77F5FC61325D}" destId="{15C79943-78AB-4FF8-9419-7A89652759A7}" srcOrd="2" destOrd="0" parTransId="{01E1E527-F54F-4E5C-9B39-8A4B352B91DD}" sibTransId="{2BD7C070-1532-4746-B113-4C8D8E3B0B40}"/>
    <dgm:cxn modelId="{71E7E61A-2F93-4ACF-8AEA-9CF6E7B88685}" type="presOf" srcId="{2B4CA254-B997-4C2C-BB0C-77F5FC61325D}" destId="{BDDF1C2B-1FD5-41E4-8AB1-E2CDE8D922B4}" srcOrd="0" destOrd="0" presId="urn:microsoft.com/office/officeart/2005/8/layout/hierarchy1"/>
    <dgm:cxn modelId="{E848281B-9412-46E3-A6B5-5F88CC9F2764}" srcId="{22DD175F-4C8B-4051-B0E8-783DD4891F83}" destId="{2B4CA254-B997-4C2C-BB0C-77F5FC61325D}" srcOrd="0" destOrd="0" parTransId="{C04C1FE7-CF7B-48F2-B3A0-D95D5E95C85B}" sibTransId="{8C7214D0-D125-42AB-A66F-74CE054CB942}"/>
    <dgm:cxn modelId="{EFAD6628-94DD-4A50-8ACB-088674E903F8}" type="presOf" srcId="{68B4D635-844C-4BCE-824D-C168D0D81EE9}" destId="{D14FB1A8-ADFF-4732-AE0E-7FEBACE67769}" srcOrd="0" destOrd="0" presId="urn:microsoft.com/office/officeart/2005/8/layout/hierarchy1"/>
    <dgm:cxn modelId="{B3419A35-E897-4C21-8B54-F8F1CBD168C0}" type="presOf" srcId="{96E14290-8ABA-442F-B4F6-A2BA81C2AC69}" destId="{0F4AFE88-0A2F-411E-9FA4-8844F112B9A9}" srcOrd="0" destOrd="0" presId="urn:microsoft.com/office/officeart/2005/8/layout/hierarchy1"/>
    <dgm:cxn modelId="{B40CDD47-1D4A-40CE-BC83-A8D82FEBC108}" type="presOf" srcId="{052CBD50-646F-42BA-ACD8-8346C30D927D}" destId="{BED540AA-E5E4-4C19-A076-4BAA2935BF3E}" srcOrd="0" destOrd="0" presId="urn:microsoft.com/office/officeart/2005/8/layout/hierarchy1"/>
    <dgm:cxn modelId="{095AE451-5899-4F5C-AB70-EA4308BD7F1B}" srcId="{2B4CA254-B997-4C2C-BB0C-77F5FC61325D}" destId="{E315F753-D320-4712-934A-BF89A22CD6FE}" srcOrd="0" destOrd="0" parTransId="{EF044C31-6E48-4410-9FE4-AC51B74DA8AF}" sibTransId="{5C79158F-CFC7-4218-B268-4485466B174A}"/>
    <dgm:cxn modelId="{E4963874-00D6-4E41-A650-9D86F1527AA9}" srcId="{2B4CA254-B997-4C2C-BB0C-77F5FC61325D}" destId="{96E14290-8ABA-442F-B4F6-A2BA81C2AC69}" srcOrd="1" destOrd="0" parTransId="{DB331AE5-A6B5-47B5-BC7D-0B3D64D287DE}" sibTransId="{8528A797-DCF1-4163-95ED-6C655762997C}"/>
    <dgm:cxn modelId="{AA8B9B75-630A-470E-B454-735F367287C2}" type="presOf" srcId="{C9596FF2-7DDD-4540-8138-998DBD16F87E}" destId="{DF005405-01A0-4EB0-8555-5ACC631E08C0}" srcOrd="0" destOrd="0" presId="urn:microsoft.com/office/officeart/2005/8/layout/hierarchy1"/>
    <dgm:cxn modelId="{3F009878-79EF-45E0-B2A4-3ADB79C3E1AD}" type="presOf" srcId="{01E1E527-F54F-4E5C-9B39-8A4B352B91DD}" destId="{B715A582-34B3-4CC6-B157-6CEAAC0B6129}" srcOrd="0" destOrd="0" presId="urn:microsoft.com/office/officeart/2005/8/layout/hierarchy1"/>
    <dgm:cxn modelId="{EEDD077E-29FF-4DFD-8974-E827B3BD5AA6}" srcId="{2B4CA254-B997-4C2C-BB0C-77F5FC61325D}" destId="{052CBD50-646F-42BA-ACD8-8346C30D927D}" srcOrd="3" destOrd="0" parTransId="{C9596FF2-7DDD-4540-8138-998DBD16F87E}" sibTransId="{F7C1BB6D-317E-42EB-9AE1-BE80C9188122}"/>
    <dgm:cxn modelId="{2C14C38E-C8C4-482E-8F04-ECDB1C427860}" type="presOf" srcId="{DB331AE5-A6B5-47B5-BC7D-0B3D64D287DE}" destId="{974B6FD9-305D-40BE-8F63-68CCB45CCED6}" srcOrd="0" destOrd="0" presId="urn:microsoft.com/office/officeart/2005/8/layout/hierarchy1"/>
    <dgm:cxn modelId="{1C2E5AD3-00CE-422C-8A8F-B0581ED34493}" type="presOf" srcId="{15C79943-78AB-4FF8-9419-7A89652759A7}" destId="{240D4846-8708-4EEE-907B-9FE9BC7D3C73}" srcOrd="0" destOrd="0" presId="urn:microsoft.com/office/officeart/2005/8/layout/hierarchy1"/>
    <dgm:cxn modelId="{A9BCD1D8-B4AD-44EF-AB1E-77BCF9F6D55A}" srcId="{68B4D635-844C-4BCE-824D-C168D0D81EE9}" destId="{22DD175F-4C8B-4051-B0E8-783DD4891F83}" srcOrd="0" destOrd="0" parTransId="{F5BEDC3C-4CD7-44AF-BA3E-50CF37F2F611}" sibTransId="{0BA8EFE9-0309-430E-8904-B055ADA2484A}"/>
    <dgm:cxn modelId="{363789F5-6F99-497E-9B3F-82413BDF010F}" type="presParOf" srcId="{D14FB1A8-ADFF-4732-AE0E-7FEBACE67769}" destId="{96F2189C-2107-49D6-84EF-6F2AA56F0284}" srcOrd="0" destOrd="0" presId="urn:microsoft.com/office/officeart/2005/8/layout/hierarchy1"/>
    <dgm:cxn modelId="{64AA8B81-18F1-4395-8732-241C8CAC7EF2}" type="presParOf" srcId="{96F2189C-2107-49D6-84EF-6F2AA56F0284}" destId="{4A085E48-F226-4B65-B1E9-7FCC13B24782}" srcOrd="0" destOrd="0" presId="urn:microsoft.com/office/officeart/2005/8/layout/hierarchy1"/>
    <dgm:cxn modelId="{6BD7B069-6435-4822-8079-CB297CF5BD39}" type="presParOf" srcId="{4A085E48-F226-4B65-B1E9-7FCC13B24782}" destId="{0C852F21-71DD-44F2-BDCC-6D98E020D788}" srcOrd="0" destOrd="0" presId="urn:microsoft.com/office/officeart/2005/8/layout/hierarchy1"/>
    <dgm:cxn modelId="{F2BBA7CA-E4F2-4888-84A2-0E85A054BB95}" type="presParOf" srcId="{4A085E48-F226-4B65-B1E9-7FCC13B24782}" destId="{2F96AD65-4C7E-4854-9330-1E354D9F1F7E}" srcOrd="1" destOrd="0" presId="urn:microsoft.com/office/officeart/2005/8/layout/hierarchy1"/>
    <dgm:cxn modelId="{4AA705EA-4F68-40C3-9C0E-ED8AC8279957}" type="presParOf" srcId="{96F2189C-2107-49D6-84EF-6F2AA56F0284}" destId="{37651608-9D4A-43F6-ADC5-58109FA68DA5}" srcOrd="1" destOrd="0" presId="urn:microsoft.com/office/officeart/2005/8/layout/hierarchy1"/>
    <dgm:cxn modelId="{2C864A90-6150-473B-9999-538D2DC511C7}" type="presParOf" srcId="{37651608-9D4A-43F6-ADC5-58109FA68DA5}" destId="{D59F81E7-93EA-4F18-8D63-E42CE462AF7B}" srcOrd="0" destOrd="0" presId="urn:microsoft.com/office/officeart/2005/8/layout/hierarchy1"/>
    <dgm:cxn modelId="{9B3ABE7D-4C7D-411F-8ABA-A4D4EFD14426}" type="presParOf" srcId="{37651608-9D4A-43F6-ADC5-58109FA68DA5}" destId="{79AF8A73-85BA-4326-B3A0-93023773F958}" srcOrd="1" destOrd="0" presId="urn:microsoft.com/office/officeart/2005/8/layout/hierarchy1"/>
    <dgm:cxn modelId="{2E478322-ABBC-43F2-AFC5-09605F82A249}" type="presParOf" srcId="{79AF8A73-85BA-4326-B3A0-93023773F958}" destId="{3F9641F8-BC13-470F-AD7F-2037962FD99A}" srcOrd="0" destOrd="0" presId="urn:microsoft.com/office/officeart/2005/8/layout/hierarchy1"/>
    <dgm:cxn modelId="{D1304F5A-F6E5-423A-927F-F51DBA2EEFCE}" type="presParOf" srcId="{3F9641F8-BC13-470F-AD7F-2037962FD99A}" destId="{0157EF0B-3C24-4AEE-8E58-983A48C05DCB}" srcOrd="0" destOrd="0" presId="urn:microsoft.com/office/officeart/2005/8/layout/hierarchy1"/>
    <dgm:cxn modelId="{0C81B006-D7A4-441C-AA68-A5850DA4E62E}" type="presParOf" srcId="{3F9641F8-BC13-470F-AD7F-2037962FD99A}" destId="{BDDF1C2B-1FD5-41E4-8AB1-E2CDE8D922B4}" srcOrd="1" destOrd="0" presId="urn:microsoft.com/office/officeart/2005/8/layout/hierarchy1"/>
    <dgm:cxn modelId="{1AF454EF-11A8-48D7-A35F-D8B29C9C7068}" type="presParOf" srcId="{79AF8A73-85BA-4326-B3A0-93023773F958}" destId="{4F668DD2-98E2-48F8-8BC7-87A13BE6C4E7}" srcOrd="1" destOrd="0" presId="urn:microsoft.com/office/officeart/2005/8/layout/hierarchy1"/>
    <dgm:cxn modelId="{C52CC2DA-84FC-456B-885A-198166993EB9}" type="presParOf" srcId="{4F668DD2-98E2-48F8-8BC7-87A13BE6C4E7}" destId="{53DBA2FD-79BE-495C-AA08-5B1AC34C9F2D}" srcOrd="0" destOrd="0" presId="urn:microsoft.com/office/officeart/2005/8/layout/hierarchy1"/>
    <dgm:cxn modelId="{B24B5630-5914-4C0A-8E3F-2A7E528983AA}" type="presParOf" srcId="{4F668DD2-98E2-48F8-8BC7-87A13BE6C4E7}" destId="{ABB3938B-5E1B-40CF-ACBB-8C333DC9F3A6}" srcOrd="1" destOrd="0" presId="urn:microsoft.com/office/officeart/2005/8/layout/hierarchy1"/>
    <dgm:cxn modelId="{E6FA1A5B-00CB-483F-A4DD-66CEB4803A8C}" type="presParOf" srcId="{ABB3938B-5E1B-40CF-ACBB-8C333DC9F3A6}" destId="{77CF740F-F7F7-4F9A-BF0C-284767CD5C18}" srcOrd="0" destOrd="0" presId="urn:microsoft.com/office/officeart/2005/8/layout/hierarchy1"/>
    <dgm:cxn modelId="{260B56AA-F547-4C76-BCA1-0FFAB1449E55}" type="presParOf" srcId="{77CF740F-F7F7-4F9A-BF0C-284767CD5C18}" destId="{2AD1C9C3-5342-4713-8846-A9F180DE8AB4}" srcOrd="0" destOrd="0" presId="urn:microsoft.com/office/officeart/2005/8/layout/hierarchy1"/>
    <dgm:cxn modelId="{33A5847C-A032-4BB1-8A48-AC47A48EC4E6}" type="presParOf" srcId="{77CF740F-F7F7-4F9A-BF0C-284767CD5C18}" destId="{577BF4F3-51EC-4F12-9648-3BAAD7612CDE}" srcOrd="1" destOrd="0" presId="urn:microsoft.com/office/officeart/2005/8/layout/hierarchy1"/>
    <dgm:cxn modelId="{677BBE88-A681-4D1B-A3A4-B4BD28F42AB2}" type="presParOf" srcId="{ABB3938B-5E1B-40CF-ACBB-8C333DC9F3A6}" destId="{DD60E893-5CEB-4D69-8A16-CC4D373DC4CD}" srcOrd="1" destOrd="0" presId="urn:microsoft.com/office/officeart/2005/8/layout/hierarchy1"/>
    <dgm:cxn modelId="{352BE035-08A0-4BCD-AA10-C5561936C324}" type="presParOf" srcId="{4F668DD2-98E2-48F8-8BC7-87A13BE6C4E7}" destId="{974B6FD9-305D-40BE-8F63-68CCB45CCED6}" srcOrd="2" destOrd="0" presId="urn:microsoft.com/office/officeart/2005/8/layout/hierarchy1"/>
    <dgm:cxn modelId="{697A16AC-E97F-4AD2-BE6A-27845916B26C}" type="presParOf" srcId="{4F668DD2-98E2-48F8-8BC7-87A13BE6C4E7}" destId="{75A9D15D-877E-4EF5-8642-976AF3ED0B7E}" srcOrd="3" destOrd="0" presId="urn:microsoft.com/office/officeart/2005/8/layout/hierarchy1"/>
    <dgm:cxn modelId="{72C78B6C-53CB-4154-B0E8-27036CF0225E}" type="presParOf" srcId="{75A9D15D-877E-4EF5-8642-976AF3ED0B7E}" destId="{AB81A5B2-CDD3-4238-8794-07875197CF92}" srcOrd="0" destOrd="0" presId="urn:microsoft.com/office/officeart/2005/8/layout/hierarchy1"/>
    <dgm:cxn modelId="{C0017C72-84DA-4ED1-80B6-FCDB5C36B8CA}" type="presParOf" srcId="{AB81A5B2-CDD3-4238-8794-07875197CF92}" destId="{99D46AE5-44F6-4853-8382-C1AB945739F9}" srcOrd="0" destOrd="0" presId="urn:microsoft.com/office/officeart/2005/8/layout/hierarchy1"/>
    <dgm:cxn modelId="{FAFF706E-3FAC-4A8A-B7BE-1866FD3D8E33}" type="presParOf" srcId="{AB81A5B2-CDD3-4238-8794-07875197CF92}" destId="{0F4AFE88-0A2F-411E-9FA4-8844F112B9A9}" srcOrd="1" destOrd="0" presId="urn:microsoft.com/office/officeart/2005/8/layout/hierarchy1"/>
    <dgm:cxn modelId="{8607B9E7-0FD9-4973-B860-81ACFA61AA25}" type="presParOf" srcId="{75A9D15D-877E-4EF5-8642-976AF3ED0B7E}" destId="{1D659BAE-551A-4BD5-981E-7BD329691A7F}" srcOrd="1" destOrd="0" presId="urn:microsoft.com/office/officeart/2005/8/layout/hierarchy1"/>
    <dgm:cxn modelId="{863EA79E-A65F-48EF-8A61-729A8D7A2EAB}" type="presParOf" srcId="{4F668DD2-98E2-48F8-8BC7-87A13BE6C4E7}" destId="{B715A582-34B3-4CC6-B157-6CEAAC0B6129}" srcOrd="4" destOrd="0" presId="urn:microsoft.com/office/officeart/2005/8/layout/hierarchy1"/>
    <dgm:cxn modelId="{57714403-1869-4F02-9003-640C1C3616AF}" type="presParOf" srcId="{4F668DD2-98E2-48F8-8BC7-87A13BE6C4E7}" destId="{21FFFF5C-9487-47BE-ADFD-D6987EF36512}" srcOrd="5" destOrd="0" presId="urn:microsoft.com/office/officeart/2005/8/layout/hierarchy1"/>
    <dgm:cxn modelId="{05524ED1-3312-45E9-849F-8B6D899D4131}" type="presParOf" srcId="{21FFFF5C-9487-47BE-ADFD-D6987EF36512}" destId="{FCA14E2D-D045-47F2-9E8D-5A41A27A3402}" srcOrd="0" destOrd="0" presId="urn:microsoft.com/office/officeart/2005/8/layout/hierarchy1"/>
    <dgm:cxn modelId="{691382B5-29DB-4561-86BD-BE14C8CCB885}" type="presParOf" srcId="{FCA14E2D-D045-47F2-9E8D-5A41A27A3402}" destId="{B64CE68B-E974-4EBF-B7F3-101678FA1D43}" srcOrd="0" destOrd="0" presId="urn:microsoft.com/office/officeart/2005/8/layout/hierarchy1"/>
    <dgm:cxn modelId="{E6CED817-1289-48D1-9D8D-65D7A451858E}" type="presParOf" srcId="{FCA14E2D-D045-47F2-9E8D-5A41A27A3402}" destId="{240D4846-8708-4EEE-907B-9FE9BC7D3C73}" srcOrd="1" destOrd="0" presId="urn:microsoft.com/office/officeart/2005/8/layout/hierarchy1"/>
    <dgm:cxn modelId="{95D80DCA-73B5-4D5C-8317-70E6BD6FD3B5}" type="presParOf" srcId="{21FFFF5C-9487-47BE-ADFD-D6987EF36512}" destId="{D72ED5DB-33C6-4EFB-AD58-6380995908E4}" srcOrd="1" destOrd="0" presId="urn:microsoft.com/office/officeart/2005/8/layout/hierarchy1"/>
    <dgm:cxn modelId="{1FCBD4E1-F5EC-4578-B493-F4F18221B025}" type="presParOf" srcId="{4F668DD2-98E2-48F8-8BC7-87A13BE6C4E7}" destId="{DF005405-01A0-4EB0-8555-5ACC631E08C0}" srcOrd="6" destOrd="0" presId="urn:microsoft.com/office/officeart/2005/8/layout/hierarchy1"/>
    <dgm:cxn modelId="{F4C8D536-C5C0-45AF-812F-8AFC96F4CA11}" type="presParOf" srcId="{4F668DD2-98E2-48F8-8BC7-87A13BE6C4E7}" destId="{7CB19AEA-0B8C-49EF-B131-AD95DCAABF10}" srcOrd="7" destOrd="0" presId="urn:microsoft.com/office/officeart/2005/8/layout/hierarchy1"/>
    <dgm:cxn modelId="{E82FA102-724F-42AF-A543-4B956915D605}" type="presParOf" srcId="{7CB19AEA-0B8C-49EF-B131-AD95DCAABF10}" destId="{C3B6DA29-C9F8-41DA-89C9-D30ABB905B6D}" srcOrd="0" destOrd="0" presId="urn:microsoft.com/office/officeart/2005/8/layout/hierarchy1"/>
    <dgm:cxn modelId="{08CB355F-8035-4320-A835-9DBA897CB97A}" type="presParOf" srcId="{C3B6DA29-C9F8-41DA-89C9-D30ABB905B6D}" destId="{65D745EB-282C-43FF-80E9-2F58D756518A}" srcOrd="0" destOrd="0" presId="urn:microsoft.com/office/officeart/2005/8/layout/hierarchy1"/>
    <dgm:cxn modelId="{2FE4941A-F655-4C4C-B75A-CDC582CA9A9A}" type="presParOf" srcId="{C3B6DA29-C9F8-41DA-89C9-D30ABB905B6D}" destId="{BED540AA-E5E4-4C19-A076-4BAA2935BF3E}" srcOrd="1" destOrd="0" presId="urn:microsoft.com/office/officeart/2005/8/layout/hierarchy1"/>
    <dgm:cxn modelId="{6F936C42-35FA-42F9-A611-DBEDCE47CDE4}" type="presParOf" srcId="{7CB19AEA-0B8C-49EF-B131-AD95DCAABF10}" destId="{D3C516BB-206D-4879-8F11-2EA5503429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B9DE92-EA61-4E7C-8897-6B31F21EE6C4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A36BDFE-DE61-40F4-9014-75C529DC6E87}">
      <dgm:prSet phldrT="[Texto]"/>
      <dgm:spPr/>
      <dgm:t>
        <a:bodyPr/>
        <a:lstStyle/>
        <a:p>
          <a:r>
            <a:rPr lang="es-MX" b="1" dirty="0">
              <a:solidFill>
                <a:schemeClr val="tx1">
                  <a:lumMod val="95000"/>
                  <a:lumOff val="5000"/>
                </a:schemeClr>
              </a:solidFill>
            </a:rPr>
            <a:t>Disminuir riesgos</a:t>
          </a:r>
          <a:endParaRPr lang="es-CO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2C8C29E-72A4-4F75-925B-443C8D7A80FD}" type="parTrans" cxnId="{FD8ECD00-3DA0-4BD3-ADC6-C2034EBBAC17}">
      <dgm:prSet/>
      <dgm:spPr/>
      <dgm:t>
        <a:bodyPr/>
        <a:lstStyle/>
        <a:p>
          <a:endParaRPr lang="es-CO"/>
        </a:p>
      </dgm:t>
    </dgm:pt>
    <dgm:pt modelId="{0BFC35C7-D523-4939-A8F9-2A322FC75D49}" type="sibTrans" cxnId="{FD8ECD00-3DA0-4BD3-ADC6-C2034EBBAC17}">
      <dgm:prSet/>
      <dgm:spPr/>
      <dgm:t>
        <a:bodyPr/>
        <a:lstStyle/>
        <a:p>
          <a:endParaRPr lang="es-CO"/>
        </a:p>
      </dgm:t>
    </dgm:pt>
    <dgm:pt modelId="{6717A203-88B2-4F7A-B25A-A0E91DB11BE6}">
      <dgm:prSet phldrT="[Texto]"/>
      <dgm:spPr/>
      <dgm:t>
        <a:bodyPr/>
        <a:lstStyle/>
        <a:p>
          <a:r>
            <a:rPr lang="es-MX" b="1" dirty="0">
              <a:solidFill>
                <a:schemeClr val="tx1">
                  <a:lumMod val="95000"/>
                  <a:lumOff val="5000"/>
                </a:schemeClr>
              </a:solidFill>
            </a:rPr>
            <a:t>Aprender como hacer amigos</a:t>
          </a:r>
          <a:endParaRPr lang="es-CO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CAEB8AB-584C-40A1-846A-270DA46B013E}" type="parTrans" cxnId="{C33FF0B2-A462-469D-95A5-ED029841F809}">
      <dgm:prSet/>
      <dgm:spPr/>
      <dgm:t>
        <a:bodyPr/>
        <a:lstStyle/>
        <a:p>
          <a:endParaRPr lang="es-CO"/>
        </a:p>
      </dgm:t>
    </dgm:pt>
    <dgm:pt modelId="{80827385-5E5D-4081-8239-6A0D90BD43B6}" type="sibTrans" cxnId="{C33FF0B2-A462-469D-95A5-ED029841F809}">
      <dgm:prSet/>
      <dgm:spPr/>
      <dgm:t>
        <a:bodyPr/>
        <a:lstStyle/>
        <a:p>
          <a:endParaRPr lang="es-CO"/>
        </a:p>
      </dgm:t>
    </dgm:pt>
    <dgm:pt modelId="{345FE1AF-4565-4B10-AF39-4FB0851A8A47}">
      <dgm:prSet phldrT="[Texto]"/>
      <dgm:spPr/>
      <dgm:t>
        <a:bodyPr/>
        <a:lstStyle/>
        <a:p>
          <a:r>
            <a:rPr lang="es-MX" b="1" dirty="0">
              <a:solidFill>
                <a:schemeClr val="tx1">
                  <a:lumMod val="95000"/>
                  <a:lumOff val="5000"/>
                </a:schemeClr>
              </a:solidFill>
            </a:rPr>
            <a:t>Hablar</a:t>
          </a:r>
          <a:endParaRPr lang="es-CO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51E67B-0EFD-47CF-B22C-BCF9B9BE6EF6}" type="parTrans" cxnId="{9451CFC6-C920-4441-8D50-149EF76450AD}">
      <dgm:prSet/>
      <dgm:spPr/>
      <dgm:t>
        <a:bodyPr/>
        <a:lstStyle/>
        <a:p>
          <a:endParaRPr lang="es-CO"/>
        </a:p>
      </dgm:t>
    </dgm:pt>
    <dgm:pt modelId="{985223D6-63A3-49EC-BB1F-44CC9C95A193}" type="sibTrans" cxnId="{9451CFC6-C920-4441-8D50-149EF76450AD}">
      <dgm:prSet/>
      <dgm:spPr/>
      <dgm:t>
        <a:bodyPr/>
        <a:lstStyle/>
        <a:p>
          <a:endParaRPr lang="es-CO"/>
        </a:p>
      </dgm:t>
    </dgm:pt>
    <dgm:pt modelId="{F09DFE3D-5A79-49C7-98A7-5599578364A3}">
      <dgm:prSet phldrT="[Texto]"/>
      <dgm:spPr/>
      <dgm:t>
        <a:bodyPr/>
        <a:lstStyle/>
        <a:p>
          <a:r>
            <a:rPr lang="es-MX" b="1" dirty="0">
              <a:solidFill>
                <a:schemeClr val="tx1">
                  <a:lumMod val="95000"/>
                  <a:lumOff val="5000"/>
                </a:schemeClr>
              </a:solidFill>
            </a:rPr>
            <a:t>Valentía</a:t>
          </a:r>
          <a:endParaRPr lang="es-CO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89E5D52-344D-4F51-9DED-5E81D050036B}" type="parTrans" cxnId="{53148A70-9E44-464E-92A9-FF8E1E78FAE3}">
      <dgm:prSet/>
      <dgm:spPr/>
      <dgm:t>
        <a:bodyPr/>
        <a:lstStyle/>
        <a:p>
          <a:endParaRPr lang="es-CO"/>
        </a:p>
      </dgm:t>
    </dgm:pt>
    <dgm:pt modelId="{0CB922AE-B7B3-48B3-ACCF-95122C56A7F8}" type="sibTrans" cxnId="{53148A70-9E44-464E-92A9-FF8E1E78FAE3}">
      <dgm:prSet/>
      <dgm:spPr/>
      <dgm:t>
        <a:bodyPr/>
        <a:lstStyle/>
        <a:p>
          <a:endParaRPr lang="es-CO"/>
        </a:p>
      </dgm:t>
    </dgm:pt>
    <dgm:pt modelId="{81E55657-92DA-484B-AF83-088C619AC901}">
      <dgm:prSet phldrT="[Texto]" custT="1"/>
      <dgm:spPr/>
      <dgm:t>
        <a:bodyPr/>
        <a:lstStyle/>
        <a:p>
          <a:r>
            <a:rPr lang="es-MX" sz="1900" b="1" dirty="0">
              <a:solidFill>
                <a:schemeClr val="tx1">
                  <a:lumMod val="95000"/>
                  <a:lumOff val="5000"/>
                </a:schemeClr>
              </a:solidFill>
            </a:rPr>
            <a:t>Satisfacer necesidades personales</a:t>
          </a:r>
          <a:endParaRPr lang="es-CO" sz="19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02B2819-BE49-494A-AAD9-CBA22E99DB20}" type="parTrans" cxnId="{42F9DF38-AECA-4C35-A047-8C2485D550E4}">
      <dgm:prSet/>
      <dgm:spPr/>
      <dgm:t>
        <a:bodyPr/>
        <a:lstStyle/>
        <a:p>
          <a:endParaRPr lang="es-CO"/>
        </a:p>
      </dgm:t>
    </dgm:pt>
    <dgm:pt modelId="{57FBDA4F-E33A-4E20-9246-560F9B3E3434}" type="sibTrans" cxnId="{42F9DF38-AECA-4C35-A047-8C2485D550E4}">
      <dgm:prSet/>
      <dgm:spPr/>
      <dgm:t>
        <a:bodyPr/>
        <a:lstStyle/>
        <a:p>
          <a:endParaRPr lang="es-CO"/>
        </a:p>
      </dgm:t>
    </dgm:pt>
    <dgm:pt modelId="{0D57223B-FF41-49DC-9712-1D8F5B21028E}" type="pres">
      <dgm:prSet presAssocID="{4FB9DE92-EA61-4E7C-8897-6B31F21EE6C4}" presName="cycle" presStyleCnt="0">
        <dgm:presLayoutVars>
          <dgm:dir/>
          <dgm:resizeHandles val="exact"/>
        </dgm:presLayoutVars>
      </dgm:prSet>
      <dgm:spPr/>
    </dgm:pt>
    <dgm:pt modelId="{CBCEA4C9-7115-4346-A0B0-AAFD350ED65E}" type="pres">
      <dgm:prSet presAssocID="{4A36BDFE-DE61-40F4-9014-75C529DC6E87}" presName="node" presStyleLbl="node1" presStyleIdx="0" presStyleCnt="5">
        <dgm:presLayoutVars>
          <dgm:bulletEnabled val="1"/>
        </dgm:presLayoutVars>
      </dgm:prSet>
      <dgm:spPr/>
    </dgm:pt>
    <dgm:pt modelId="{0F3155DD-8063-43DB-972A-7F1BA7680A9F}" type="pres">
      <dgm:prSet presAssocID="{0BFC35C7-D523-4939-A8F9-2A322FC75D49}" presName="sibTrans" presStyleLbl="sibTrans2D1" presStyleIdx="0" presStyleCnt="5"/>
      <dgm:spPr/>
    </dgm:pt>
    <dgm:pt modelId="{FA133C31-EB71-4A14-A777-C4B1E6603234}" type="pres">
      <dgm:prSet presAssocID="{0BFC35C7-D523-4939-A8F9-2A322FC75D49}" presName="connectorText" presStyleLbl="sibTrans2D1" presStyleIdx="0" presStyleCnt="5"/>
      <dgm:spPr/>
    </dgm:pt>
    <dgm:pt modelId="{15C54CD7-3D86-4F85-A34E-CACF283EF077}" type="pres">
      <dgm:prSet presAssocID="{6717A203-88B2-4F7A-B25A-A0E91DB11BE6}" presName="node" presStyleLbl="node1" presStyleIdx="1" presStyleCnt="5">
        <dgm:presLayoutVars>
          <dgm:bulletEnabled val="1"/>
        </dgm:presLayoutVars>
      </dgm:prSet>
      <dgm:spPr/>
    </dgm:pt>
    <dgm:pt modelId="{06217BC2-A5AE-4964-B08E-58A9DB3E4969}" type="pres">
      <dgm:prSet presAssocID="{80827385-5E5D-4081-8239-6A0D90BD43B6}" presName="sibTrans" presStyleLbl="sibTrans2D1" presStyleIdx="1" presStyleCnt="5"/>
      <dgm:spPr/>
    </dgm:pt>
    <dgm:pt modelId="{D7DA5623-D9A6-4150-8D78-81A1B421F128}" type="pres">
      <dgm:prSet presAssocID="{80827385-5E5D-4081-8239-6A0D90BD43B6}" presName="connectorText" presStyleLbl="sibTrans2D1" presStyleIdx="1" presStyleCnt="5"/>
      <dgm:spPr/>
    </dgm:pt>
    <dgm:pt modelId="{53E7B27A-3C1B-4379-8BE4-8852E108CA80}" type="pres">
      <dgm:prSet presAssocID="{345FE1AF-4565-4B10-AF39-4FB0851A8A47}" presName="node" presStyleLbl="node1" presStyleIdx="2" presStyleCnt="5" custRadScaleRad="103792" custRadScaleInc="-3004">
        <dgm:presLayoutVars>
          <dgm:bulletEnabled val="1"/>
        </dgm:presLayoutVars>
      </dgm:prSet>
      <dgm:spPr/>
    </dgm:pt>
    <dgm:pt modelId="{8C5A6A08-38AF-43A9-916E-FB3FB8E68C7E}" type="pres">
      <dgm:prSet presAssocID="{985223D6-63A3-49EC-BB1F-44CC9C95A193}" presName="sibTrans" presStyleLbl="sibTrans2D1" presStyleIdx="2" presStyleCnt="5"/>
      <dgm:spPr/>
    </dgm:pt>
    <dgm:pt modelId="{30A08A3A-0DE6-424D-B1B7-3D11B9EFEF1E}" type="pres">
      <dgm:prSet presAssocID="{985223D6-63A3-49EC-BB1F-44CC9C95A193}" presName="connectorText" presStyleLbl="sibTrans2D1" presStyleIdx="2" presStyleCnt="5"/>
      <dgm:spPr/>
    </dgm:pt>
    <dgm:pt modelId="{581F36E8-6B5E-4132-950D-E36D6047FE58}" type="pres">
      <dgm:prSet presAssocID="{F09DFE3D-5A79-49C7-98A7-5599578364A3}" presName="node" presStyleLbl="node1" presStyleIdx="3" presStyleCnt="5" custRadScaleRad="98012" custRadScaleInc="-10148">
        <dgm:presLayoutVars>
          <dgm:bulletEnabled val="1"/>
        </dgm:presLayoutVars>
      </dgm:prSet>
      <dgm:spPr/>
    </dgm:pt>
    <dgm:pt modelId="{038D0393-5C26-4D47-B26E-DFD0E4A4BACE}" type="pres">
      <dgm:prSet presAssocID="{0CB922AE-B7B3-48B3-ACCF-95122C56A7F8}" presName="sibTrans" presStyleLbl="sibTrans2D1" presStyleIdx="3" presStyleCnt="5"/>
      <dgm:spPr/>
    </dgm:pt>
    <dgm:pt modelId="{B2AFDDB6-80E5-4682-841A-2109DA6E1F64}" type="pres">
      <dgm:prSet presAssocID="{0CB922AE-B7B3-48B3-ACCF-95122C56A7F8}" presName="connectorText" presStyleLbl="sibTrans2D1" presStyleIdx="3" presStyleCnt="5"/>
      <dgm:spPr/>
    </dgm:pt>
    <dgm:pt modelId="{1770B2E8-3B28-4658-9222-A2882F44FE9E}" type="pres">
      <dgm:prSet presAssocID="{81E55657-92DA-484B-AF83-088C619AC901}" presName="node" presStyleLbl="node1" presStyleIdx="4" presStyleCnt="5" custScaleX="116617" custScaleY="100596">
        <dgm:presLayoutVars>
          <dgm:bulletEnabled val="1"/>
        </dgm:presLayoutVars>
      </dgm:prSet>
      <dgm:spPr/>
    </dgm:pt>
    <dgm:pt modelId="{0FC09304-55C3-4317-A426-8E9AA2435B53}" type="pres">
      <dgm:prSet presAssocID="{57FBDA4F-E33A-4E20-9246-560F9B3E3434}" presName="sibTrans" presStyleLbl="sibTrans2D1" presStyleIdx="4" presStyleCnt="5"/>
      <dgm:spPr/>
    </dgm:pt>
    <dgm:pt modelId="{B93CDE88-15E1-43D4-AA20-BA62123950BB}" type="pres">
      <dgm:prSet presAssocID="{57FBDA4F-E33A-4E20-9246-560F9B3E3434}" presName="connectorText" presStyleLbl="sibTrans2D1" presStyleIdx="4" presStyleCnt="5"/>
      <dgm:spPr/>
    </dgm:pt>
  </dgm:ptLst>
  <dgm:cxnLst>
    <dgm:cxn modelId="{DA359400-06C8-4096-B48D-0F29ECBA2A90}" type="presOf" srcId="{345FE1AF-4565-4B10-AF39-4FB0851A8A47}" destId="{53E7B27A-3C1B-4379-8BE4-8852E108CA80}" srcOrd="0" destOrd="0" presId="urn:microsoft.com/office/officeart/2005/8/layout/cycle2"/>
    <dgm:cxn modelId="{FD8ECD00-3DA0-4BD3-ADC6-C2034EBBAC17}" srcId="{4FB9DE92-EA61-4E7C-8897-6B31F21EE6C4}" destId="{4A36BDFE-DE61-40F4-9014-75C529DC6E87}" srcOrd="0" destOrd="0" parTransId="{D2C8C29E-72A4-4F75-925B-443C8D7A80FD}" sibTransId="{0BFC35C7-D523-4939-A8F9-2A322FC75D49}"/>
    <dgm:cxn modelId="{C893F000-2AD4-4DD1-932B-995158019E57}" type="presOf" srcId="{57FBDA4F-E33A-4E20-9246-560F9B3E3434}" destId="{0FC09304-55C3-4317-A426-8E9AA2435B53}" srcOrd="0" destOrd="0" presId="urn:microsoft.com/office/officeart/2005/8/layout/cycle2"/>
    <dgm:cxn modelId="{F38A7C02-4AAE-421B-BDF8-6DC3C2B9BCFF}" type="presOf" srcId="{0BFC35C7-D523-4939-A8F9-2A322FC75D49}" destId="{FA133C31-EB71-4A14-A777-C4B1E6603234}" srcOrd="1" destOrd="0" presId="urn:microsoft.com/office/officeart/2005/8/layout/cycle2"/>
    <dgm:cxn modelId="{84F24321-AB51-494F-9F2B-A43AA2FE67DA}" type="presOf" srcId="{0CB922AE-B7B3-48B3-ACCF-95122C56A7F8}" destId="{038D0393-5C26-4D47-B26E-DFD0E4A4BACE}" srcOrd="0" destOrd="0" presId="urn:microsoft.com/office/officeart/2005/8/layout/cycle2"/>
    <dgm:cxn modelId="{48B99F26-9377-4FCF-AB12-8DCF3559B689}" type="presOf" srcId="{4FB9DE92-EA61-4E7C-8897-6B31F21EE6C4}" destId="{0D57223B-FF41-49DC-9712-1D8F5B21028E}" srcOrd="0" destOrd="0" presId="urn:microsoft.com/office/officeart/2005/8/layout/cycle2"/>
    <dgm:cxn modelId="{828FF830-1B40-4DCD-BC41-79B03DDB52C4}" type="presOf" srcId="{80827385-5E5D-4081-8239-6A0D90BD43B6}" destId="{06217BC2-A5AE-4964-B08E-58A9DB3E4969}" srcOrd="0" destOrd="0" presId="urn:microsoft.com/office/officeart/2005/8/layout/cycle2"/>
    <dgm:cxn modelId="{42F9DF38-AECA-4C35-A047-8C2485D550E4}" srcId="{4FB9DE92-EA61-4E7C-8897-6B31F21EE6C4}" destId="{81E55657-92DA-484B-AF83-088C619AC901}" srcOrd="4" destOrd="0" parTransId="{102B2819-BE49-494A-AAD9-CBA22E99DB20}" sibTransId="{57FBDA4F-E33A-4E20-9246-560F9B3E3434}"/>
    <dgm:cxn modelId="{A9551162-A58F-456A-89E5-103BD3873F85}" type="presOf" srcId="{0BFC35C7-D523-4939-A8F9-2A322FC75D49}" destId="{0F3155DD-8063-43DB-972A-7F1BA7680A9F}" srcOrd="0" destOrd="0" presId="urn:microsoft.com/office/officeart/2005/8/layout/cycle2"/>
    <dgm:cxn modelId="{53148A70-9E44-464E-92A9-FF8E1E78FAE3}" srcId="{4FB9DE92-EA61-4E7C-8897-6B31F21EE6C4}" destId="{F09DFE3D-5A79-49C7-98A7-5599578364A3}" srcOrd="3" destOrd="0" parTransId="{D89E5D52-344D-4F51-9DED-5E81D050036B}" sibTransId="{0CB922AE-B7B3-48B3-ACCF-95122C56A7F8}"/>
    <dgm:cxn modelId="{5FCF5452-2D35-41DA-AA9B-AA9A1C171B77}" type="presOf" srcId="{81E55657-92DA-484B-AF83-088C619AC901}" destId="{1770B2E8-3B28-4658-9222-A2882F44FE9E}" srcOrd="0" destOrd="0" presId="urn:microsoft.com/office/officeart/2005/8/layout/cycle2"/>
    <dgm:cxn modelId="{2E58CA8D-4FFC-430C-A2F5-4ED1B7B58E3B}" type="presOf" srcId="{80827385-5E5D-4081-8239-6A0D90BD43B6}" destId="{D7DA5623-D9A6-4150-8D78-81A1B421F128}" srcOrd="1" destOrd="0" presId="urn:microsoft.com/office/officeart/2005/8/layout/cycle2"/>
    <dgm:cxn modelId="{4618339F-1CF6-4E11-878B-59321EAA621D}" type="presOf" srcId="{985223D6-63A3-49EC-BB1F-44CC9C95A193}" destId="{8C5A6A08-38AF-43A9-916E-FB3FB8E68C7E}" srcOrd="0" destOrd="0" presId="urn:microsoft.com/office/officeart/2005/8/layout/cycle2"/>
    <dgm:cxn modelId="{3B7C7BA1-CF20-40C6-8CD0-A4BE237A5D1C}" type="presOf" srcId="{F09DFE3D-5A79-49C7-98A7-5599578364A3}" destId="{581F36E8-6B5E-4132-950D-E36D6047FE58}" srcOrd="0" destOrd="0" presId="urn:microsoft.com/office/officeart/2005/8/layout/cycle2"/>
    <dgm:cxn modelId="{57BF6EA2-F54E-478A-BF44-817FD541AD8C}" type="presOf" srcId="{985223D6-63A3-49EC-BB1F-44CC9C95A193}" destId="{30A08A3A-0DE6-424D-B1B7-3D11B9EFEF1E}" srcOrd="1" destOrd="0" presId="urn:microsoft.com/office/officeart/2005/8/layout/cycle2"/>
    <dgm:cxn modelId="{F7D0EFA8-A75C-4BC6-869E-703265C2386A}" type="presOf" srcId="{57FBDA4F-E33A-4E20-9246-560F9B3E3434}" destId="{B93CDE88-15E1-43D4-AA20-BA62123950BB}" srcOrd="1" destOrd="0" presId="urn:microsoft.com/office/officeart/2005/8/layout/cycle2"/>
    <dgm:cxn modelId="{C33FF0B2-A462-469D-95A5-ED029841F809}" srcId="{4FB9DE92-EA61-4E7C-8897-6B31F21EE6C4}" destId="{6717A203-88B2-4F7A-B25A-A0E91DB11BE6}" srcOrd="1" destOrd="0" parTransId="{5CAEB8AB-584C-40A1-846A-270DA46B013E}" sibTransId="{80827385-5E5D-4081-8239-6A0D90BD43B6}"/>
    <dgm:cxn modelId="{9451CFC6-C920-4441-8D50-149EF76450AD}" srcId="{4FB9DE92-EA61-4E7C-8897-6B31F21EE6C4}" destId="{345FE1AF-4565-4B10-AF39-4FB0851A8A47}" srcOrd="2" destOrd="0" parTransId="{B551E67B-0EFD-47CF-B22C-BCF9B9BE6EF6}" sibTransId="{985223D6-63A3-49EC-BB1F-44CC9C95A193}"/>
    <dgm:cxn modelId="{1A27F1DF-9AD2-4DA0-B89D-5F25DC899EFF}" type="presOf" srcId="{4A36BDFE-DE61-40F4-9014-75C529DC6E87}" destId="{CBCEA4C9-7115-4346-A0B0-AAFD350ED65E}" srcOrd="0" destOrd="0" presId="urn:microsoft.com/office/officeart/2005/8/layout/cycle2"/>
    <dgm:cxn modelId="{47AF63E7-CCF2-414C-8E11-B78D337D3AAF}" type="presOf" srcId="{0CB922AE-B7B3-48B3-ACCF-95122C56A7F8}" destId="{B2AFDDB6-80E5-4682-841A-2109DA6E1F64}" srcOrd="1" destOrd="0" presId="urn:microsoft.com/office/officeart/2005/8/layout/cycle2"/>
    <dgm:cxn modelId="{BB30B6E7-A0DF-461E-A35F-5128C187B456}" type="presOf" srcId="{6717A203-88B2-4F7A-B25A-A0E91DB11BE6}" destId="{15C54CD7-3D86-4F85-A34E-CACF283EF077}" srcOrd="0" destOrd="0" presId="urn:microsoft.com/office/officeart/2005/8/layout/cycle2"/>
    <dgm:cxn modelId="{EB43D06B-EFBA-4FD1-9824-6A1258084AEE}" type="presParOf" srcId="{0D57223B-FF41-49DC-9712-1D8F5B21028E}" destId="{CBCEA4C9-7115-4346-A0B0-AAFD350ED65E}" srcOrd="0" destOrd="0" presId="urn:microsoft.com/office/officeart/2005/8/layout/cycle2"/>
    <dgm:cxn modelId="{57D2C6C1-CAFB-4C27-A28B-EC1D64441C8A}" type="presParOf" srcId="{0D57223B-FF41-49DC-9712-1D8F5B21028E}" destId="{0F3155DD-8063-43DB-972A-7F1BA7680A9F}" srcOrd="1" destOrd="0" presId="urn:microsoft.com/office/officeart/2005/8/layout/cycle2"/>
    <dgm:cxn modelId="{CACA25BC-C959-4468-A499-80D5AA96EBEE}" type="presParOf" srcId="{0F3155DD-8063-43DB-972A-7F1BA7680A9F}" destId="{FA133C31-EB71-4A14-A777-C4B1E6603234}" srcOrd="0" destOrd="0" presId="urn:microsoft.com/office/officeart/2005/8/layout/cycle2"/>
    <dgm:cxn modelId="{F7E3F8C5-E7E2-40F6-A706-D84071D1AB60}" type="presParOf" srcId="{0D57223B-FF41-49DC-9712-1D8F5B21028E}" destId="{15C54CD7-3D86-4F85-A34E-CACF283EF077}" srcOrd="2" destOrd="0" presId="urn:microsoft.com/office/officeart/2005/8/layout/cycle2"/>
    <dgm:cxn modelId="{D7BF57DC-968A-4C49-8816-31489BAE7537}" type="presParOf" srcId="{0D57223B-FF41-49DC-9712-1D8F5B21028E}" destId="{06217BC2-A5AE-4964-B08E-58A9DB3E4969}" srcOrd="3" destOrd="0" presId="urn:microsoft.com/office/officeart/2005/8/layout/cycle2"/>
    <dgm:cxn modelId="{56A5E3A9-9FE1-4679-9332-09B329B1705D}" type="presParOf" srcId="{06217BC2-A5AE-4964-B08E-58A9DB3E4969}" destId="{D7DA5623-D9A6-4150-8D78-81A1B421F128}" srcOrd="0" destOrd="0" presId="urn:microsoft.com/office/officeart/2005/8/layout/cycle2"/>
    <dgm:cxn modelId="{092C86F3-FCBE-4541-9EFD-90E3B0EFF155}" type="presParOf" srcId="{0D57223B-FF41-49DC-9712-1D8F5B21028E}" destId="{53E7B27A-3C1B-4379-8BE4-8852E108CA80}" srcOrd="4" destOrd="0" presId="urn:microsoft.com/office/officeart/2005/8/layout/cycle2"/>
    <dgm:cxn modelId="{2B72C2A3-0E96-44E5-A670-33A1A947572D}" type="presParOf" srcId="{0D57223B-FF41-49DC-9712-1D8F5B21028E}" destId="{8C5A6A08-38AF-43A9-916E-FB3FB8E68C7E}" srcOrd="5" destOrd="0" presId="urn:microsoft.com/office/officeart/2005/8/layout/cycle2"/>
    <dgm:cxn modelId="{E67A42FA-0746-4BB4-ACE8-3857D6A2179C}" type="presParOf" srcId="{8C5A6A08-38AF-43A9-916E-FB3FB8E68C7E}" destId="{30A08A3A-0DE6-424D-B1B7-3D11B9EFEF1E}" srcOrd="0" destOrd="0" presId="urn:microsoft.com/office/officeart/2005/8/layout/cycle2"/>
    <dgm:cxn modelId="{E5756D3A-E56C-40F2-9771-61E221194A6B}" type="presParOf" srcId="{0D57223B-FF41-49DC-9712-1D8F5B21028E}" destId="{581F36E8-6B5E-4132-950D-E36D6047FE58}" srcOrd="6" destOrd="0" presId="urn:microsoft.com/office/officeart/2005/8/layout/cycle2"/>
    <dgm:cxn modelId="{09DB9F3D-5601-469D-9D2B-B7E962E82A50}" type="presParOf" srcId="{0D57223B-FF41-49DC-9712-1D8F5B21028E}" destId="{038D0393-5C26-4D47-B26E-DFD0E4A4BACE}" srcOrd="7" destOrd="0" presId="urn:microsoft.com/office/officeart/2005/8/layout/cycle2"/>
    <dgm:cxn modelId="{20426AB3-D214-496F-BB03-E05FA20EC2BF}" type="presParOf" srcId="{038D0393-5C26-4D47-B26E-DFD0E4A4BACE}" destId="{B2AFDDB6-80E5-4682-841A-2109DA6E1F64}" srcOrd="0" destOrd="0" presId="urn:microsoft.com/office/officeart/2005/8/layout/cycle2"/>
    <dgm:cxn modelId="{E480614A-EA84-4C5A-80C2-02E547686D38}" type="presParOf" srcId="{0D57223B-FF41-49DC-9712-1D8F5B21028E}" destId="{1770B2E8-3B28-4658-9222-A2882F44FE9E}" srcOrd="8" destOrd="0" presId="urn:microsoft.com/office/officeart/2005/8/layout/cycle2"/>
    <dgm:cxn modelId="{4025F4CE-CDA7-4742-84DA-3C7A485E4C65}" type="presParOf" srcId="{0D57223B-FF41-49DC-9712-1D8F5B21028E}" destId="{0FC09304-55C3-4317-A426-8E9AA2435B53}" srcOrd="9" destOrd="0" presId="urn:microsoft.com/office/officeart/2005/8/layout/cycle2"/>
    <dgm:cxn modelId="{4D961C51-F315-49E8-A0F7-B0FAB9B1B16E}" type="presParOf" srcId="{0FC09304-55C3-4317-A426-8E9AA2435B53}" destId="{B93CDE88-15E1-43D4-AA20-BA62123950B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F865DA-95A7-48BA-A10A-D4B96AAC992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14FF090-4401-440A-AE38-E291EEB50F5F}">
      <dgm:prSet phldrT="[Texto]"/>
      <dgm:spPr/>
      <dgm:t>
        <a:bodyPr/>
        <a:lstStyle/>
        <a:p>
          <a:r>
            <a:rPr lang="es-MX" dirty="0"/>
            <a:t>¿Qué debemos hacer?</a:t>
          </a:r>
          <a:endParaRPr lang="es-CO" dirty="0"/>
        </a:p>
      </dgm:t>
    </dgm:pt>
    <dgm:pt modelId="{2C4EB724-7D46-43C1-A38C-87D4529123C2}" type="parTrans" cxnId="{3D8F02D8-CB24-45EF-89D2-97033BF3434F}">
      <dgm:prSet/>
      <dgm:spPr/>
      <dgm:t>
        <a:bodyPr/>
        <a:lstStyle/>
        <a:p>
          <a:endParaRPr lang="es-CO"/>
        </a:p>
      </dgm:t>
    </dgm:pt>
    <dgm:pt modelId="{1D09F80F-AC20-4A4B-A242-4F2447494B0F}" type="sibTrans" cxnId="{3D8F02D8-CB24-45EF-89D2-97033BF3434F}">
      <dgm:prSet/>
      <dgm:spPr/>
      <dgm:t>
        <a:bodyPr/>
        <a:lstStyle/>
        <a:p>
          <a:endParaRPr lang="es-CO"/>
        </a:p>
      </dgm:t>
    </dgm:pt>
    <dgm:pt modelId="{65EF4EC5-0741-4907-9DA6-AF0A72E80257}">
      <dgm:prSet phldrT="[Texto]"/>
      <dgm:spPr/>
      <dgm:t>
        <a:bodyPr/>
        <a:lstStyle/>
        <a:p>
          <a:r>
            <a:rPr lang="es-MX" dirty="0"/>
            <a:t>Reducir el consumo de redes sociales</a:t>
          </a:r>
          <a:endParaRPr lang="es-CO" dirty="0"/>
        </a:p>
      </dgm:t>
    </dgm:pt>
    <dgm:pt modelId="{51D535D1-9357-4ECA-ABBB-867C6223D3E7}" type="parTrans" cxnId="{B5ED2722-3F4E-420F-A316-B2408623CED3}">
      <dgm:prSet/>
      <dgm:spPr/>
      <dgm:t>
        <a:bodyPr/>
        <a:lstStyle/>
        <a:p>
          <a:endParaRPr lang="es-CO"/>
        </a:p>
      </dgm:t>
    </dgm:pt>
    <dgm:pt modelId="{9720A06E-DF6F-488B-9393-80B8BC6A6A8E}" type="sibTrans" cxnId="{B5ED2722-3F4E-420F-A316-B2408623CED3}">
      <dgm:prSet/>
      <dgm:spPr/>
      <dgm:t>
        <a:bodyPr/>
        <a:lstStyle/>
        <a:p>
          <a:endParaRPr lang="es-CO"/>
        </a:p>
      </dgm:t>
    </dgm:pt>
    <dgm:pt modelId="{1C4B549A-3DDF-4D8C-A0B8-F310BA442A06}">
      <dgm:prSet phldrT="[Texto]"/>
      <dgm:spPr/>
      <dgm:t>
        <a:bodyPr/>
        <a:lstStyle/>
        <a:p>
          <a:r>
            <a:rPr lang="es-MX" dirty="0"/>
            <a:t>Horas sin tecnología</a:t>
          </a:r>
          <a:endParaRPr lang="es-CO" dirty="0"/>
        </a:p>
      </dgm:t>
    </dgm:pt>
    <dgm:pt modelId="{3B0F34A8-FB4E-47C1-8B50-83ACC1DFF44D}" type="parTrans" cxnId="{C822E64D-3113-4C11-8858-AC88F17E5AC3}">
      <dgm:prSet/>
      <dgm:spPr/>
      <dgm:t>
        <a:bodyPr/>
        <a:lstStyle/>
        <a:p>
          <a:endParaRPr lang="es-CO"/>
        </a:p>
      </dgm:t>
    </dgm:pt>
    <dgm:pt modelId="{6DD186CE-9517-41C1-BADB-2CF0BF88F7DB}" type="sibTrans" cxnId="{C822E64D-3113-4C11-8858-AC88F17E5AC3}">
      <dgm:prSet/>
      <dgm:spPr/>
      <dgm:t>
        <a:bodyPr/>
        <a:lstStyle/>
        <a:p>
          <a:endParaRPr lang="es-CO"/>
        </a:p>
      </dgm:t>
    </dgm:pt>
    <dgm:pt modelId="{D17DEC2C-6BDF-48D4-A4D8-8250DBDF6556}">
      <dgm:prSet phldrT="[Texto]"/>
      <dgm:spPr/>
      <dgm:t>
        <a:bodyPr/>
        <a:lstStyle/>
        <a:p>
          <a:r>
            <a:rPr lang="es-MX" dirty="0"/>
            <a:t>Tiempo para la familia</a:t>
          </a:r>
          <a:endParaRPr lang="es-CO" dirty="0"/>
        </a:p>
      </dgm:t>
    </dgm:pt>
    <dgm:pt modelId="{37DB8D0F-887E-4B1B-91CC-74C54F30F3AD}" type="parTrans" cxnId="{9C0CFF6A-876A-43C4-BB68-F0AB8E307D24}">
      <dgm:prSet/>
      <dgm:spPr/>
      <dgm:t>
        <a:bodyPr/>
        <a:lstStyle/>
        <a:p>
          <a:endParaRPr lang="es-CO"/>
        </a:p>
      </dgm:t>
    </dgm:pt>
    <dgm:pt modelId="{BCD52FCF-8990-4C9B-A4E3-03E0118B1A11}" type="sibTrans" cxnId="{9C0CFF6A-876A-43C4-BB68-F0AB8E307D24}">
      <dgm:prSet/>
      <dgm:spPr/>
      <dgm:t>
        <a:bodyPr/>
        <a:lstStyle/>
        <a:p>
          <a:endParaRPr lang="es-CO"/>
        </a:p>
      </dgm:t>
    </dgm:pt>
    <dgm:pt modelId="{51C0A700-9615-45E6-B484-54C7716D111C}">
      <dgm:prSet/>
      <dgm:spPr/>
      <dgm:t>
        <a:bodyPr/>
        <a:lstStyle/>
        <a:p>
          <a:r>
            <a:rPr lang="es-MX" dirty="0"/>
            <a:t>La tecnología no brinda valores</a:t>
          </a:r>
          <a:endParaRPr lang="es-CO" dirty="0"/>
        </a:p>
      </dgm:t>
    </dgm:pt>
    <dgm:pt modelId="{C85BCF69-0431-4C70-95D4-C6FA6522951A}" type="parTrans" cxnId="{AD9EF6D7-74D1-4D3A-B67D-D4BF475CD235}">
      <dgm:prSet/>
      <dgm:spPr/>
      <dgm:t>
        <a:bodyPr/>
        <a:lstStyle/>
        <a:p>
          <a:endParaRPr lang="es-CO"/>
        </a:p>
      </dgm:t>
    </dgm:pt>
    <dgm:pt modelId="{90DEF262-51F3-48AC-97ED-E2A7FD3400ED}" type="sibTrans" cxnId="{AD9EF6D7-74D1-4D3A-B67D-D4BF475CD235}">
      <dgm:prSet/>
      <dgm:spPr/>
      <dgm:t>
        <a:bodyPr/>
        <a:lstStyle/>
        <a:p>
          <a:endParaRPr lang="es-CO"/>
        </a:p>
      </dgm:t>
    </dgm:pt>
    <dgm:pt modelId="{522A1797-58E1-4A14-890A-90092504D13A}">
      <dgm:prSet/>
      <dgm:spPr/>
      <dgm:t>
        <a:bodyPr/>
        <a:lstStyle/>
        <a:p>
          <a:r>
            <a:rPr lang="es-MX" dirty="0"/>
            <a:t>Confianza</a:t>
          </a:r>
          <a:endParaRPr lang="es-CO" dirty="0"/>
        </a:p>
      </dgm:t>
    </dgm:pt>
    <dgm:pt modelId="{92CFE1EE-6D00-4DC4-B12C-1F5CDD1350EE}" type="parTrans" cxnId="{64B1FF7E-E300-49D6-BEA3-F04A3D523989}">
      <dgm:prSet/>
      <dgm:spPr/>
      <dgm:t>
        <a:bodyPr/>
        <a:lstStyle/>
        <a:p>
          <a:endParaRPr lang="es-CO"/>
        </a:p>
      </dgm:t>
    </dgm:pt>
    <dgm:pt modelId="{78CCD835-79AF-4E17-880E-D39B861A46FD}" type="sibTrans" cxnId="{64B1FF7E-E300-49D6-BEA3-F04A3D523989}">
      <dgm:prSet/>
      <dgm:spPr/>
      <dgm:t>
        <a:bodyPr/>
        <a:lstStyle/>
        <a:p>
          <a:endParaRPr lang="es-CO"/>
        </a:p>
      </dgm:t>
    </dgm:pt>
    <dgm:pt modelId="{6F973258-E04F-4C85-B922-A1C47453EF12}">
      <dgm:prSet/>
      <dgm:spPr/>
      <dgm:t>
        <a:bodyPr/>
        <a:lstStyle/>
        <a:p>
          <a:r>
            <a:rPr lang="es-MX" dirty="0"/>
            <a:t>De</a:t>
          </a:r>
          <a:r>
            <a:rPr lang="es-MX" b="1" dirty="0"/>
            <a:t>sarrollar autoestima haciendo o que nos gusta</a:t>
          </a:r>
          <a:endParaRPr lang="es-CO" b="1" dirty="0"/>
        </a:p>
      </dgm:t>
    </dgm:pt>
    <dgm:pt modelId="{F68FECF6-26FB-4682-BB00-6C7518B4A8EB}" type="parTrans" cxnId="{0B292118-BE37-49F3-A3E4-E3D6DDA57B98}">
      <dgm:prSet/>
      <dgm:spPr/>
      <dgm:t>
        <a:bodyPr/>
        <a:lstStyle/>
        <a:p>
          <a:endParaRPr lang="es-CO"/>
        </a:p>
      </dgm:t>
    </dgm:pt>
    <dgm:pt modelId="{08F8C217-3848-4A5A-B3AD-BD50E769CDAD}" type="sibTrans" cxnId="{0B292118-BE37-49F3-A3E4-E3D6DDA57B98}">
      <dgm:prSet/>
      <dgm:spPr/>
      <dgm:t>
        <a:bodyPr/>
        <a:lstStyle/>
        <a:p>
          <a:endParaRPr lang="es-CO"/>
        </a:p>
      </dgm:t>
    </dgm:pt>
    <dgm:pt modelId="{86016C54-6726-493B-AB45-748695DCBA6D}" type="pres">
      <dgm:prSet presAssocID="{65F865DA-95A7-48BA-A10A-D4B96AAC992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CC479B4-4155-4348-B245-F510FB09823E}" type="pres">
      <dgm:prSet presAssocID="{214FF090-4401-440A-AE38-E291EEB50F5F}" presName="root1" presStyleCnt="0"/>
      <dgm:spPr/>
    </dgm:pt>
    <dgm:pt modelId="{3DC9F172-CEC8-4065-995C-DED21E69E7EC}" type="pres">
      <dgm:prSet presAssocID="{214FF090-4401-440A-AE38-E291EEB50F5F}" presName="LevelOneTextNode" presStyleLbl="node0" presStyleIdx="0" presStyleCnt="1">
        <dgm:presLayoutVars>
          <dgm:chPref val="3"/>
        </dgm:presLayoutVars>
      </dgm:prSet>
      <dgm:spPr/>
    </dgm:pt>
    <dgm:pt modelId="{153109AA-41B9-4721-9954-17379CB9D9C5}" type="pres">
      <dgm:prSet presAssocID="{214FF090-4401-440A-AE38-E291EEB50F5F}" presName="level2hierChild" presStyleCnt="0"/>
      <dgm:spPr/>
    </dgm:pt>
    <dgm:pt modelId="{A058719E-F170-4EF3-A387-32C39B9B8AE0}" type="pres">
      <dgm:prSet presAssocID="{51D535D1-9357-4ECA-ABBB-867C6223D3E7}" presName="conn2-1" presStyleLbl="parChTrans1D2" presStyleIdx="0" presStyleCnt="6"/>
      <dgm:spPr/>
    </dgm:pt>
    <dgm:pt modelId="{E86F678E-FA71-4F73-800C-DEDD0809349B}" type="pres">
      <dgm:prSet presAssocID="{51D535D1-9357-4ECA-ABBB-867C6223D3E7}" presName="connTx" presStyleLbl="parChTrans1D2" presStyleIdx="0" presStyleCnt="6"/>
      <dgm:spPr/>
    </dgm:pt>
    <dgm:pt modelId="{CB366B79-DE4A-4140-B703-4D927214382E}" type="pres">
      <dgm:prSet presAssocID="{65EF4EC5-0741-4907-9DA6-AF0A72E80257}" presName="root2" presStyleCnt="0"/>
      <dgm:spPr/>
    </dgm:pt>
    <dgm:pt modelId="{70BCF733-9CBA-4DF3-9EED-01B058FF734C}" type="pres">
      <dgm:prSet presAssocID="{65EF4EC5-0741-4907-9DA6-AF0A72E80257}" presName="LevelTwoTextNode" presStyleLbl="node2" presStyleIdx="0" presStyleCnt="6" custScaleX="170352">
        <dgm:presLayoutVars>
          <dgm:chPref val="3"/>
        </dgm:presLayoutVars>
      </dgm:prSet>
      <dgm:spPr/>
    </dgm:pt>
    <dgm:pt modelId="{BCE08127-C1B7-45A2-9E9C-AB9BC4CE771F}" type="pres">
      <dgm:prSet presAssocID="{65EF4EC5-0741-4907-9DA6-AF0A72E80257}" presName="level3hierChild" presStyleCnt="0"/>
      <dgm:spPr/>
    </dgm:pt>
    <dgm:pt modelId="{947EDEE3-80CB-49CD-B7E1-ADD7C12345C3}" type="pres">
      <dgm:prSet presAssocID="{3B0F34A8-FB4E-47C1-8B50-83ACC1DFF44D}" presName="conn2-1" presStyleLbl="parChTrans1D2" presStyleIdx="1" presStyleCnt="6"/>
      <dgm:spPr/>
    </dgm:pt>
    <dgm:pt modelId="{5E511209-7B3C-449B-839A-89991EB67E11}" type="pres">
      <dgm:prSet presAssocID="{3B0F34A8-FB4E-47C1-8B50-83ACC1DFF44D}" presName="connTx" presStyleLbl="parChTrans1D2" presStyleIdx="1" presStyleCnt="6"/>
      <dgm:spPr/>
    </dgm:pt>
    <dgm:pt modelId="{E13B0DE9-7E3B-4D93-9A64-18C119E3F72B}" type="pres">
      <dgm:prSet presAssocID="{1C4B549A-3DDF-4D8C-A0B8-F310BA442A06}" presName="root2" presStyleCnt="0"/>
      <dgm:spPr/>
    </dgm:pt>
    <dgm:pt modelId="{F55DBADF-2ED3-42AC-B017-1E71D5FE48FA}" type="pres">
      <dgm:prSet presAssocID="{1C4B549A-3DDF-4D8C-A0B8-F310BA442A06}" presName="LevelTwoTextNode" presStyleLbl="node2" presStyleIdx="1" presStyleCnt="6" custScaleX="176784">
        <dgm:presLayoutVars>
          <dgm:chPref val="3"/>
        </dgm:presLayoutVars>
      </dgm:prSet>
      <dgm:spPr/>
    </dgm:pt>
    <dgm:pt modelId="{EDB69035-AA5C-4F43-A4C9-DB4C161FC0F3}" type="pres">
      <dgm:prSet presAssocID="{1C4B549A-3DDF-4D8C-A0B8-F310BA442A06}" presName="level3hierChild" presStyleCnt="0"/>
      <dgm:spPr/>
    </dgm:pt>
    <dgm:pt modelId="{B62D78B1-DC70-46F5-9C4E-E2E8FCFDE032}" type="pres">
      <dgm:prSet presAssocID="{37DB8D0F-887E-4B1B-91CC-74C54F30F3AD}" presName="conn2-1" presStyleLbl="parChTrans1D2" presStyleIdx="2" presStyleCnt="6"/>
      <dgm:spPr/>
    </dgm:pt>
    <dgm:pt modelId="{1DE6E95F-D156-4919-82FB-5D8D6461D0F1}" type="pres">
      <dgm:prSet presAssocID="{37DB8D0F-887E-4B1B-91CC-74C54F30F3AD}" presName="connTx" presStyleLbl="parChTrans1D2" presStyleIdx="2" presStyleCnt="6"/>
      <dgm:spPr/>
    </dgm:pt>
    <dgm:pt modelId="{3303667C-7D93-4256-9FB9-8CDFAAF3752C}" type="pres">
      <dgm:prSet presAssocID="{D17DEC2C-6BDF-48D4-A4D8-8250DBDF6556}" presName="root2" presStyleCnt="0"/>
      <dgm:spPr/>
    </dgm:pt>
    <dgm:pt modelId="{18276E78-9A70-4E4E-B762-B98EB950602E}" type="pres">
      <dgm:prSet presAssocID="{D17DEC2C-6BDF-48D4-A4D8-8250DBDF6556}" presName="LevelTwoTextNode" presStyleLbl="node2" presStyleIdx="2" presStyleCnt="6" custScaleX="172460" custLinFactNeighborX="1623" custLinFactNeighborY="82">
        <dgm:presLayoutVars>
          <dgm:chPref val="3"/>
        </dgm:presLayoutVars>
      </dgm:prSet>
      <dgm:spPr/>
    </dgm:pt>
    <dgm:pt modelId="{9BC6892D-0F72-4863-9F2E-68C4D56F1546}" type="pres">
      <dgm:prSet presAssocID="{D17DEC2C-6BDF-48D4-A4D8-8250DBDF6556}" presName="level3hierChild" presStyleCnt="0"/>
      <dgm:spPr/>
    </dgm:pt>
    <dgm:pt modelId="{B9973A31-85CF-49CE-835E-00B0B6CC2F7B}" type="pres">
      <dgm:prSet presAssocID="{C85BCF69-0431-4C70-95D4-C6FA6522951A}" presName="conn2-1" presStyleLbl="parChTrans1D2" presStyleIdx="3" presStyleCnt="6"/>
      <dgm:spPr/>
    </dgm:pt>
    <dgm:pt modelId="{1CF01D55-65BC-49AF-BF98-1379D745A15C}" type="pres">
      <dgm:prSet presAssocID="{C85BCF69-0431-4C70-95D4-C6FA6522951A}" presName="connTx" presStyleLbl="parChTrans1D2" presStyleIdx="3" presStyleCnt="6"/>
      <dgm:spPr/>
    </dgm:pt>
    <dgm:pt modelId="{01116573-50D7-48B7-B2C6-B48DEE20850F}" type="pres">
      <dgm:prSet presAssocID="{51C0A700-9615-45E6-B484-54C7716D111C}" presName="root2" presStyleCnt="0"/>
      <dgm:spPr/>
    </dgm:pt>
    <dgm:pt modelId="{79200C04-919A-4FBE-9428-E50BF79CBD2F}" type="pres">
      <dgm:prSet presAssocID="{51C0A700-9615-45E6-B484-54C7716D111C}" presName="LevelTwoTextNode" presStyleLbl="node2" presStyleIdx="3" presStyleCnt="6" custScaleX="179032" custLinFactNeighborX="-1124" custLinFactNeighborY="1848">
        <dgm:presLayoutVars>
          <dgm:chPref val="3"/>
        </dgm:presLayoutVars>
      </dgm:prSet>
      <dgm:spPr/>
    </dgm:pt>
    <dgm:pt modelId="{9A36A082-3621-4A67-88C3-90E55D8F739F}" type="pres">
      <dgm:prSet presAssocID="{51C0A700-9615-45E6-B484-54C7716D111C}" presName="level3hierChild" presStyleCnt="0"/>
      <dgm:spPr/>
    </dgm:pt>
    <dgm:pt modelId="{D251CAB9-2116-4047-804C-5F7A4FC5BC70}" type="pres">
      <dgm:prSet presAssocID="{92CFE1EE-6D00-4DC4-B12C-1F5CDD1350EE}" presName="conn2-1" presStyleLbl="parChTrans1D2" presStyleIdx="4" presStyleCnt="6"/>
      <dgm:spPr/>
    </dgm:pt>
    <dgm:pt modelId="{B6B78EB6-3C05-4E94-8E7C-7FA97F43634D}" type="pres">
      <dgm:prSet presAssocID="{92CFE1EE-6D00-4DC4-B12C-1F5CDD1350EE}" presName="connTx" presStyleLbl="parChTrans1D2" presStyleIdx="4" presStyleCnt="6"/>
      <dgm:spPr/>
    </dgm:pt>
    <dgm:pt modelId="{48C9F8A4-D533-422F-BE4F-EFAF44326EC3}" type="pres">
      <dgm:prSet presAssocID="{522A1797-58E1-4A14-890A-90092504D13A}" presName="root2" presStyleCnt="0"/>
      <dgm:spPr/>
    </dgm:pt>
    <dgm:pt modelId="{7852FDA8-FF60-4421-8B5C-2DEBAF6BEF43}" type="pres">
      <dgm:prSet presAssocID="{522A1797-58E1-4A14-890A-90092504D13A}" presName="LevelTwoTextNode" presStyleLbl="node2" presStyleIdx="4" presStyleCnt="6" custScaleX="176669" custLinFactNeighborX="2768" custLinFactNeighborY="-1705">
        <dgm:presLayoutVars>
          <dgm:chPref val="3"/>
        </dgm:presLayoutVars>
      </dgm:prSet>
      <dgm:spPr/>
    </dgm:pt>
    <dgm:pt modelId="{B2620725-1EE1-41AD-A778-1145F1976624}" type="pres">
      <dgm:prSet presAssocID="{522A1797-58E1-4A14-890A-90092504D13A}" presName="level3hierChild" presStyleCnt="0"/>
      <dgm:spPr/>
    </dgm:pt>
    <dgm:pt modelId="{33A50BF9-7F22-4582-8893-BD8476283B2A}" type="pres">
      <dgm:prSet presAssocID="{F68FECF6-26FB-4682-BB00-6C7518B4A8EB}" presName="conn2-1" presStyleLbl="parChTrans1D2" presStyleIdx="5" presStyleCnt="6"/>
      <dgm:spPr/>
    </dgm:pt>
    <dgm:pt modelId="{A3F1DC0C-1366-432C-A184-4599B70609B3}" type="pres">
      <dgm:prSet presAssocID="{F68FECF6-26FB-4682-BB00-6C7518B4A8EB}" presName="connTx" presStyleLbl="parChTrans1D2" presStyleIdx="5" presStyleCnt="6"/>
      <dgm:spPr/>
    </dgm:pt>
    <dgm:pt modelId="{F261990A-69B5-4978-A7E5-3D51DF99ED81}" type="pres">
      <dgm:prSet presAssocID="{6F973258-E04F-4C85-B922-A1C47453EF12}" presName="root2" presStyleCnt="0"/>
      <dgm:spPr/>
    </dgm:pt>
    <dgm:pt modelId="{6F12DCDD-4D8D-49B5-9D58-299EE0AC2480}" type="pres">
      <dgm:prSet presAssocID="{6F973258-E04F-4C85-B922-A1C47453EF12}" presName="LevelTwoTextNode" presStyleLbl="node2" presStyleIdx="5" presStyleCnt="6" custScaleX="176670" custScaleY="128696">
        <dgm:presLayoutVars>
          <dgm:chPref val="3"/>
        </dgm:presLayoutVars>
      </dgm:prSet>
      <dgm:spPr/>
    </dgm:pt>
    <dgm:pt modelId="{A2BF95C1-1530-4342-A198-1A6099FD9B97}" type="pres">
      <dgm:prSet presAssocID="{6F973258-E04F-4C85-B922-A1C47453EF12}" presName="level3hierChild" presStyleCnt="0"/>
      <dgm:spPr/>
    </dgm:pt>
  </dgm:ptLst>
  <dgm:cxnLst>
    <dgm:cxn modelId="{A59B9603-6827-4AD6-841C-E1899608FA7E}" type="presOf" srcId="{1C4B549A-3DDF-4D8C-A0B8-F310BA442A06}" destId="{F55DBADF-2ED3-42AC-B017-1E71D5FE48FA}" srcOrd="0" destOrd="0" presId="urn:microsoft.com/office/officeart/2008/layout/HorizontalMultiLevelHierarchy"/>
    <dgm:cxn modelId="{026EFF11-3E12-48FA-9C8C-F118AF53AF99}" type="presOf" srcId="{51C0A700-9615-45E6-B484-54C7716D111C}" destId="{79200C04-919A-4FBE-9428-E50BF79CBD2F}" srcOrd="0" destOrd="0" presId="urn:microsoft.com/office/officeart/2008/layout/HorizontalMultiLevelHierarchy"/>
    <dgm:cxn modelId="{0B292118-BE37-49F3-A3E4-E3D6DDA57B98}" srcId="{214FF090-4401-440A-AE38-E291EEB50F5F}" destId="{6F973258-E04F-4C85-B922-A1C47453EF12}" srcOrd="5" destOrd="0" parTransId="{F68FECF6-26FB-4682-BB00-6C7518B4A8EB}" sibTransId="{08F8C217-3848-4A5A-B3AD-BD50E769CDAD}"/>
    <dgm:cxn modelId="{0B91F919-661C-4DC2-895D-870B4C02011A}" type="presOf" srcId="{92CFE1EE-6D00-4DC4-B12C-1F5CDD1350EE}" destId="{D251CAB9-2116-4047-804C-5F7A4FC5BC70}" srcOrd="0" destOrd="0" presId="urn:microsoft.com/office/officeart/2008/layout/HorizontalMultiLevelHierarchy"/>
    <dgm:cxn modelId="{92CC491E-E28E-4C78-8E72-A3AF99361EAA}" type="presOf" srcId="{65F865DA-95A7-48BA-A10A-D4B96AAC992E}" destId="{86016C54-6726-493B-AB45-748695DCBA6D}" srcOrd="0" destOrd="0" presId="urn:microsoft.com/office/officeart/2008/layout/HorizontalMultiLevelHierarchy"/>
    <dgm:cxn modelId="{B5ED2722-3F4E-420F-A316-B2408623CED3}" srcId="{214FF090-4401-440A-AE38-E291EEB50F5F}" destId="{65EF4EC5-0741-4907-9DA6-AF0A72E80257}" srcOrd="0" destOrd="0" parTransId="{51D535D1-9357-4ECA-ABBB-867C6223D3E7}" sibTransId="{9720A06E-DF6F-488B-9393-80B8BC6A6A8E}"/>
    <dgm:cxn modelId="{9478D629-26C5-429D-9E2A-31D55EF21400}" type="presOf" srcId="{37DB8D0F-887E-4B1B-91CC-74C54F30F3AD}" destId="{1DE6E95F-D156-4919-82FB-5D8D6461D0F1}" srcOrd="1" destOrd="0" presId="urn:microsoft.com/office/officeart/2008/layout/HorizontalMultiLevelHierarchy"/>
    <dgm:cxn modelId="{D1E01632-F80C-49F6-AC09-F67FD9E3542A}" type="presOf" srcId="{3B0F34A8-FB4E-47C1-8B50-83ACC1DFF44D}" destId="{5E511209-7B3C-449B-839A-89991EB67E11}" srcOrd="1" destOrd="0" presId="urn:microsoft.com/office/officeart/2008/layout/HorizontalMultiLevelHierarchy"/>
    <dgm:cxn modelId="{0523FE33-956F-43D7-8D3E-1FE08669AAD5}" type="presOf" srcId="{F68FECF6-26FB-4682-BB00-6C7518B4A8EB}" destId="{A3F1DC0C-1366-432C-A184-4599B70609B3}" srcOrd="1" destOrd="0" presId="urn:microsoft.com/office/officeart/2008/layout/HorizontalMultiLevelHierarchy"/>
    <dgm:cxn modelId="{A0FC8334-66CE-4133-AC0D-EF3FBFA1116A}" type="presOf" srcId="{522A1797-58E1-4A14-890A-90092504D13A}" destId="{7852FDA8-FF60-4421-8B5C-2DEBAF6BEF43}" srcOrd="0" destOrd="0" presId="urn:microsoft.com/office/officeart/2008/layout/HorizontalMultiLevelHierarchy"/>
    <dgm:cxn modelId="{A512CD5B-6B7E-4D30-B4E8-179F9CBD2130}" type="presOf" srcId="{C85BCF69-0431-4C70-95D4-C6FA6522951A}" destId="{1CF01D55-65BC-49AF-BF98-1379D745A15C}" srcOrd="1" destOrd="0" presId="urn:microsoft.com/office/officeart/2008/layout/HorizontalMultiLevelHierarchy"/>
    <dgm:cxn modelId="{D172F162-C122-4195-9DC5-C72A803332A5}" type="presOf" srcId="{51D535D1-9357-4ECA-ABBB-867C6223D3E7}" destId="{A058719E-F170-4EF3-A387-32C39B9B8AE0}" srcOrd="0" destOrd="0" presId="urn:microsoft.com/office/officeart/2008/layout/HorizontalMultiLevelHierarchy"/>
    <dgm:cxn modelId="{9C0CFF6A-876A-43C4-BB68-F0AB8E307D24}" srcId="{214FF090-4401-440A-AE38-E291EEB50F5F}" destId="{D17DEC2C-6BDF-48D4-A4D8-8250DBDF6556}" srcOrd="2" destOrd="0" parTransId="{37DB8D0F-887E-4B1B-91CC-74C54F30F3AD}" sibTransId="{BCD52FCF-8990-4C9B-A4E3-03E0118B1A11}"/>
    <dgm:cxn modelId="{C822E64D-3113-4C11-8858-AC88F17E5AC3}" srcId="{214FF090-4401-440A-AE38-E291EEB50F5F}" destId="{1C4B549A-3DDF-4D8C-A0B8-F310BA442A06}" srcOrd="1" destOrd="0" parTransId="{3B0F34A8-FB4E-47C1-8B50-83ACC1DFF44D}" sibTransId="{6DD186CE-9517-41C1-BADB-2CF0BF88F7DB}"/>
    <dgm:cxn modelId="{CD75905A-15CC-425E-AAC9-AC4BD1696E17}" type="presOf" srcId="{D17DEC2C-6BDF-48D4-A4D8-8250DBDF6556}" destId="{18276E78-9A70-4E4E-B762-B98EB950602E}" srcOrd="0" destOrd="0" presId="urn:microsoft.com/office/officeart/2008/layout/HorizontalMultiLevelHierarchy"/>
    <dgm:cxn modelId="{64B1FF7E-E300-49D6-BEA3-F04A3D523989}" srcId="{214FF090-4401-440A-AE38-E291EEB50F5F}" destId="{522A1797-58E1-4A14-890A-90092504D13A}" srcOrd="4" destOrd="0" parTransId="{92CFE1EE-6D00-4DC4-B12C-1F5CDD1350EE}" sibTransId="{78CCD835-79AF-4E17-880E-D39B861A46FD}"/>
    <dgm:cxn modelId="{6BB18A88-B52C-4CBA-9792-244830A70AC5}" type="presOf" srcId="{65EF4EC5-0741-4907-9DA6-AF0A72E80257}" destId="{70BCF733-9CBA-4DF3-9EED-01B058FF734C}" srcOrd="0" destOrd="0" presId="urn:microsoft.com/office/officeart/2008/layout/HorizontalMultiLevelHierarchy"/>
    <dgm:cxn modelId="{1276FF91-7A28-4B8E-8D82-7B284E125EB4}" type="presOf" srcId="{3B0F34A8-FB4E-47C1-8B50-83ACC1DFF44D}" destId="{947EDEE3-80CB-49CD-B7E1-ADD7C12345C3}" srcOrd="0" destOrd="0" presId="urn:microsoft.com/office/officeart/2008/layout/HorizontalMultiLevelHierarchy"/>
    <dgm:cxn modelId="{B6F3A29E-6861-4A8D-B526-A20CA77280AA}" type="presOf" srcId="{92CFE1EE-6D00-4DC4-B12C-1F5CDD1350EE}" destId="{B6B78EB6-3C05-4E94-8E7C-7FA97F43634D}" srcOrd="1" destOrd="0" presId="urn:microsoft.com/office/officeart/2008/layout/HorizontalMultiLevelHierarchy"/>
    <dgm:cxn modelId="{AA00DDB5-E0B3-403F-9909-B980A5CA50FB}" type="presOf" srcId="{37DB8D0F-887E-4B1B-91CC-74C54F30F3AD}" destId="{B62D78B1-DC70-46F5-9C4E-E2E8FCFDE032}" srcOrd="0" destOrd="0" presId="urn:microsoft.com/office/officeart/2008/layout/HorizontalMultiLevelHierarchy"/>
    <dgm:cxn modelId="{A1E9FAC2-C059-42CD-9614-9CBB2F0C7CC5}" type="presOf" srcId="{C85BCF69-0431-4C70-95D4-C6FA6522951A}" destId="{B9973A31-85CF-49CE-835E-00B0B6CC2F7B}" srcOrd="0" destOrd="0" presId="urn:microsoft.com/office/officeart/2008/layout/HorizontalMultiLevelHierarchy"/>
    <dgm:cxn modelId="{D32404D0-BDB0-4206-B706-701CA5F77EE0}" type="presOf" srcId="{214FF090-4401-440A-AE38-E291EEB50F5F}" destId="{3DC9F172-CEC8-4065-995C-DED21E69E7EC}" srcOrd="0" destOrd="0" presId="urn:microsoft.com/office/officeart/2008/layout/HorizontalMultiLevelHierarchy"/>
    <dgm:cxn modelId="{AD9EF6D7-74D1-4D3A-B67D-D4BF475CD235}" srcId="{214FF090-4401-440A-AE38-E291EEB50F5F}" destId="{51C0A700-9615-45E6-B484-54C7716D111C}" srcOrd="3" destOrd="0" parTransId="{C85BCF69-0431-4C70-95D4-C6FA6522951A}" sibTransId="{90DEF262-51F3-48AC-97ED-E2A7FD3400ED}"/>
    <dgm:cxn modelId="{3D8F02D8-CB24-45EF-89D2-97033BF3434F}" srcId="{65F865DA-95A7-48BA-A10A-D4B96AAC992E}" destId="{214FF090-4401-440A-AE38-E291EEB50F5F}" srcOrd="0" destOrd="0" parTransId="{2C4EB724-7D46-43C1-A38C-87D4529123C2}" sibTransId="{1D09F80F-AC20-4A4B-A242-4F2447494B0F}"/>
    <dgm:cxn modelId="{31B078E9-0637-4D1F-ABE7-5F6B328D57F7}" type="presOf" srcId="{F68FECF6-26FB-4682-BB00-6C7518B4A8EB}" destId="{33A50BF9-7F22-4582-8893-BD8476283B2A}" srcOrd="0" destOrd="0" presId="urn:microsoft.com/office/officeart/2008/layout/HorizontalMultiLevelHierarchy"/>
    <dgm:cxn modelId="{5BDAEEEE-4512-4972-A4FB-B1CB2BF3C3E4}" type="presOf" srcId="{6F973258-E04F-4C85-B922-A1C47453EF12}" destId="{6F12DCDD-4D8D-49B5-9D58-299EE0AC2480}" srcOrd="0" destOrd="0" presId="urn:microsoft.com/office/officeart/2008/layout/HorizontalMultiLevelHierarchy"/>
    <dgm:cxn modelId="{BBAA8CF3-1BB2-4EE5-A6F2-4C86A6C17CC6}" type="presOf" srcId="{51D535D1-9357-4ECA-ABBB-867C6223D3E7}" destId="{E86F678E-FA71-4F73-800C-DEDD0809349B}" srcOrd="1" destOrd="0" presId="urn:microsoft.com/office/officeart/2008/layout/HorizontalMultiLevelHierarchy"/>
    <dgm:cxn modelId="{7308C06F-F9CC-4EF9-B4D2-CC7F9A784DBB}" type="presParOf" srcId="{86016C54-6726-493B-AB45-748695DCBA6D}" destId="{ECC479B4-4155-4348-B245-F510FB09823E}" srcOrd="0" destOrd="0" presId="urn:microsoft.com/office/officeart/2008/layout/HorizontalMultiLevelHierarchy"/>
    <dgm:cxn modelId="{4D1F5987-24D1-4F6B-A291-4936AAF1FF45}" type="presParOf" srcId="{ECC479B4-4155-4348-B245-F510FB09823E}" destId="{3DC9F172-CEC8-4065-995C-DED21E69E7EC}" srcOrd="0" destOrd="0" presId="urn:microsoft.com/office/officeart/2008/layout/HorizontalMultiLevelHierarchy"/>
    <dgm:cxn modelId="{5504B79B-3B34-4F0A-A2CC-CE81049F32D4}" type="presParOf" srcId="{ECC479B4-4155-4348-B245-F510FB09823E}" destId="{153109AA-41B9-4721-9954-17379CB9D9C5}" srcOrd="1" destOrd="0" presId="urn:microsoft.com/office/officeart/2008/layout/HorizontalMultiLevelHierarchy"/>
    <dgm:cxn modelId="{12D5E0AE-B1B5-4F9D-8027-4D42985DD4B0}" type="presParOf" srcId="{153109AA-41B9-4721-9954-17379CB9D9C5}" destId="{A058719E-F170-4EF3-A387-32C39B9B8AE0}" srcOrd="0" destOrd="0" presId="urn:microsoft.com/office/officeart/2008/layout/HorizontalMultiLevelHierarchy"/>
    <dgm:cxn modelId="{FB948539-D728-4641-A00C-7007FA3A9BD7}" type="presParOf" srcId="{A058719E-F170-4EF3-A387-32C39B9B8AE0}" destId="{E86F678E-FA71-4F73-800C-DEDD0809349B}" srcOrd="0" destOrd="0" presId="urn:microsoft.com/office/officeart/2008/layout/HorizontalMultiLevelHierarchy"/>
    <dgm:cxn modelId="{C8C1AB55-400E-463E-8770-D9FD7FFD4D50}" type="presParOf" srcId="{153109AA-41B9-4721-9954-17379CB9D9C5}" destId="{CB366B79-DE4A-4140-B703-4D927214382E}" srcOrd="1" destOrd="0" presId="urn:microsoft.com/office/officeart/2008/layout/HorizontalMultiLevelHierarchy"/>
    <dgm:cxn modelId="{6D92923C-2549-47FA-BD96-D40EA0E22499}" type="presParOf" srcId="{CB366B79-DE4A-4140-B703-4D927214382E}" destId="{70BCF733-9CBA-4DF3-9EED-01B058FF734C}" srcOrd="0" destOrd="0" presId="urn:microsoft.com/office/officeart/2008/layout/HorizontalMultiLevelHierarchy"/>
    <dgm:cxn modelId="{BDB68CC8-190D-41CE-8C45-99D3779B42BB}" type="presParOf" srcId="{CB366B79-DE4A-4140-B703-4D927214382E}" destId="{BCE08127-C1B7-45A2-9E9C-AB9BC4CE771F}" srcOrd="1" destOrd="0" presId="urn:microsoft.com/office/officeart/2008/layout/HorizontalMultiLevelHierarchy"/>
    <dgm:cxn modelId="{2F87995A-F536-40B8-A426-03C4C1BC23C7}" type="presParOf" srcId="{153109AA-41B9-4721-9954-17379CB9D9C5}" destId="{947EDEE3-80CB-49CD-B7E1-ADD7C12345C3}" srcOrd="2" destOrd="0" presId="urn:microsoft.com/office/officeart/2008/layout/HorizontalMultiLevelHierarchy"/>
    <dgm:cxn modelId="{14DD5079-2C62-4D1B-B1B7-1D9B00427B00}" type="presParOf" srcId="{947EDEE3-80CB-49CD-B7E1-ADD7C12345C3}" destId="{5E511209-7B3C-449B-839A-89991EB67E11}" srcOrd="0" destOrd="0" presId="urn:microsoft.com/office/officeart/2008/layout/HorizontalMultiLevelHierarchy"/>
    <dgm:cxn modelId="{B52FF43F-9A64-42B1-B4A8-D3457B59EDE0}" type="presParOf" srcId="{153109AA-41B9-4721-9954-17379CB9D9C5}" destId="{E13B0DE9-7E3B-4D93-9A64-18C119E3F72B}" srcOrd="3" destOrd="0" presId="urn:microsoft.com/office/officeart/2008/layout/HorizontalMultiLevelHierarchy"/>
    <dgm:cxn modelId="{3658D799-646B-46F6-B980-2FD5222332BE}" type="presParOf" srcId="{E13B0DE9-7E3B-4D93-9A64-18C119E3F72B}" destId="{F55DBADF-2ED3-42AC-B017-1E71D5FE48FA}" srcOrd="0" destOrd="0" presId="urn:microsoft.com/office/officeart/2008/layout/HorizontalMultiLevelHierarchy"/>
    <dgm:cxn modelId="{5333CF0A-4604-469B-B024-E0DA795CD4C5}" type="presParOf" srcId="{E13B0DE9-7E3B-4D93-9A64-18C119E3F72B}" destId="{EDB69035-AA5C-4F43-A4C9-DB4C161FC0F3}" srcOrd="1" destOrd="0" presId="urn:microsoft.com/office/officeart/2008/layout/HorizontalMultiLevelHierarchy"/>
    <dgm:cxn modelId="{2B628DF6-8AD1-4E5D-B268-92D7345AEBCD}" type="presParOf" srcId="{153109AA-41B9-4721-9954-17379CB9D9C5}" destId="{B62D78B1-DC70-46F5-9C4E-E2E8FCFDE032}" srcOrd="4" destOrd="0" presId="urn:microsoft.com/office/officeart/2008/layout/HorizontalMultiLevelHierarchy"/>
    <dgm:cxn modelId="{7387C2AE-B1C8-4D45-8CB8-F1782A7E838F}" type="presParOf" srcId="{B62D78B1-DC70-46F5-9C4E-E2E8FCFDE032}" destId="{1DE6E95F-D156-4919-82FB-5D8D6461D0F1}" srcOrd="0" destOrd="0" presId="urn:microsoft.com/office/officeart/2008/layout/HorizontalMultiLevelHierarchy"/>
    <dgm:cxn modelId="{AAA1A55A-B218-4D33-9D2B-63C1ECB606AC}" type="presParOf" srcId="{153109AA-41B9-4721-9954-17379CB9D9C5}" destId="{3303667C-7D93-4256-9FB9-8CDFAAF3752C}" srcOrd="5" destOrd="0" presId="urn:microsoft.com/office/officeart/2008/layout/HorizontalMultiLevelHierarchy"/>
    <dgm:cxn modelId="{13484ECD-47DC-4C8F-9591-F48513B40BF3}" type="presParOf" srcId="{3303667C-7D93-4256-9FB9-8CDFAAF3752C}" destId="{18276E78-9A70-4E4E-B762-B98EB950602E}" srcOrd="0" destOrd="0" presId="urn:microsoft.com/office/officeart/2008/layout/HorizontalMultiLevelHierarchy"/>
    <dgm:cxn modelId="{68821932-A8B9-4240-96E4-D7E593359D23}" type="presParOf" srcId="{3303667C-7D93-4256-9FB9-8CDFAAF3752C}" destId="{9BC6892D-0F72-4863-9F2E-68C4D56F1546}" srcOrd="1" destOrd="0" presId="urn:microsoft.com/office/officeart/2008/layout/HorizontalMultiLevelHierarchy"/>
    <dgm:cxn modelId="{B8F715EE-DEA4-42F6-88B1-B82E320B91DD}" type="presParOf" srcId="{153109AA-41B9-4721-9954-17379CB9D9C5}" destId="{B9973A31-85CF-49CE-835E-00B0B6CC2F7B}" srcOrd="6" destOrd="0" presId="urn:microsoft.com/office/officeart/2008/layout/HorizontalMultiLevelHierarchy"/>
    <dgm:cxn modelId="{8CE07FDD-E076-48B4-8A66-A71F476B070B}" type="presParOf" srcId="{B9973A31-85CF-49CE-835E-00B0B6CC2F7B}" destId="{1CF01D55-65BC-49AF-BF98-1379D745A15C}" srcOrd="0" destOrd="0" presId="urn:microsoft.com/office/officeart/2008/layout/HorizontalMultiLevelHierarchy"/>
    <dgm:cxn modelId="{C7680068-5C31-401D-A8F6-E64F706EDFC0}" type="presParOf" srcId="{153109AA-41B9-4721-9954-17379CB9D9C5}" destId="{01116573-50D7-48B7-B2C6-B48DEE20850F}" srcOrd="7" destOrd="0" presId="urn:microsoft.com/office/officeart/2008/layout/HorizontalMultiLevelHierarchy"/>
    <dgm:cxn modelId="{E0E8E0BC-15F4-41F6-93DF-514135AADD49}" type="presParOf" srcId="{01116573-50D7-48B7-B2C6-B48DEE20850F}" destId="{79200C04-919A-4FBE-9428-E50BF79CBD2F}" srcOrd="0" destOrd="0" presId="urn:microsoft.com/office/officeart/2008/layout/HorizontalMultiLevelHierarchy"/>
    <dgm:cxn modelId="{C1A0BB94-CB13-4518-86D6-5649E239CDCB}" type="presParOf" srcId="{01116573-50D7-48B7-B2C6-B48DEE20850F}" destId="{9A36A082-3621-4A67-88C3-90E55D8F739F}" srcOrd="1" destOrd="0" presId="urn:microsoft.com/office/officeart/2008/layout/HorizontalMultiLevelHierarchy"/>
    <dgm:cxn modelId="{E23DCA60-D1D8-4DD9-9E34-B0B9B813DFB1}" type="presParOf" srcId="{153109AA-41B9-4721-9954-17379CB9D9C5}" destId="{D251CAB9-2116-4047-804C-5F7A4FC5BC70}" srcOrd="8" destOrd="0" presId="urn:microsoft.com/office/officeart/2008/layout/HorizontalMultiLevelHierarchy"/>
    <dgm:cxn modelId="{6399F7B7-11AD-4CEF-A586-A50B8B56081F}" type="presParOf" srcId="{D251CAB9-2116-4047-804C-5F7A4FC5BC70}" destId="{B6B78EB6-3C05-4E94-8E7C-7FA97F43634D}" srcOrd="0" destOrd="0" presId="urn:microsoft.com/office/officeart/2008/layout/HorizontalMultiLevelHierarchy"/>
    <dgm:cxn modelId="{819A90D1-AEAB-4C21-ABB5-C26C9AA50799}" type="presParOf" srcId="{153109AA-41B9-4721-9954-17379CB9D9C5}" destId="{48C9F8A4-D533-422F-BE4F-EFAF44326EC3}" srcOrd="9" destOrd="0" presId="urn:microsoft.com/office/officeart/2008/layout/HorizontalMultiLevelHierarchy"/>
    <dgm:cxn modelId="{DED36474-48C1-4229-919E-3DDFBC874252}" type="presParOf" srcId="{48C9F8A4-D533-422F-BE4F-EFAF44326EC3}" destId="{7852FDA8-FF60-4421-8B5C-2DEBAF6BEF43}" srcOrd="0" destOrd="0" presId="urn:microsoft.com/office/officeart/2008/layout/HorizontalMultiLevelHierarchy"/>
    <dgm:cxn modelId="{EE8DDD83-0521-42E2-843B-3F2139EBEAAF}" type="presParOf" srcId="{48C9F8A4-D533-422F-BE4F-EFAF44326EC3}" destId="{B2620725-1EE1-41AD-A778-1145F1976624}" srcOrd="1" destOrd="0" presId="urn:microsoft.com/office/officeart/2008/layout/HorizontalMultiLevelHierarchy"/>
    <dgm:cxn modelId="{94EAC2F0-092C-4EF2-BFD3-213559ECCF7F}" type="presParOf" srcId="{153109AA-41B9-4721-9954-17379CB9D9C5}" destId="{33A50BF9-7F22-4582-8893-BD8476283B2A}" srcOrd="10" destOrd="0" presId="urn:microsoft.com/office/officeart/2008/layout/HorizontalMultiLevelHierarchy"/>
    <dgm:cxn modelId="{A187F3FE-A931-4408-8FB5-4F7D3BE282A1}" type="presParOf" srcId="{33A50BF9-7F22-4582-8893-BD8476283B2A}" destId="{A3F1DC0C-1366-432C-A184-4599B70609B3}" srcOrd="0" destOrd="0" presId="urn:microsoft.com/office/officeart/2008/layout/HorizontalMultiLevelHierarchy"/>
    <dgm:cxn modelId="{665A11A5-9289-440A-85EF-0C8F794BA051}" type="presParOf" srcId="{153109AA-41B9-4721-9954-17379CB9D9C5}" destId="{F261990A-69B5-4978-A7E5-3D51DF99ED81}" srcOrd="11" destOrd="0" presId="urn:microsoft.com/office/officeart/2008/layout/HorizontalMultiLevelHierarchy"/>
    <dgm:cxn modelId="{63DCA246-EFC6-4C14-B464-989D4D57E354}" type="presParOf" srcId="{F261990A-69B5-4978-A7E5-3D51DF99ED81}" destId="{6F12DCDD-4D8D-49B5-9D58-299EE0AC2480}" srcOrd="0" destOrd="0" presId="urn:microsoft.com/office/officeart/2008/layout/HorizontalMultiLevelHierarchy"/>
    <dgm:cxn modelId="{0FAA0ABC-A6E8-4A4D-92E8-5E16915AA2EB}" type="presParOf" srcId="{F261990A-69B5-4978-A7E5-3D51DF99ED81}" destId="{A2BF95C1-1530-4342-A198-1A6099FD9B9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07140-AD9F-47E2-B71D-8E6F3145FC21}">
      <dsp:nvSpPr>
        <dsp:cNvPr id="0" name=""/>
        <dsp:cNvSpPr/>
      </dsp:nvSpPr>
      <dsp:spPr>
        <a:xfrm rot="5400000">
          <a:off x="-156838" y="159030"/>
          <a:ext cx="1045588" cy="7319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1</a:t>
          </a:r>
          <a:endParaRPr lang="es-CO" sz="2000" kern="1200" dirty="0"/>
        </a:p>
      </dsp:txBody>
      <dsp:txXfrm rot="-5400000">
        <a:off x="0" y="368148"/>
        <a:ext cx="731912" cy="313676"/>
      </dsp:txXfrm>
    </dsp:sp>
    <dsp:sp modelId="{5E622DBF-A588-4424-BEC6-3C9C6743433A}">
      <dsp:nvSpPr>
        <dsp:cNvPr id="0" name=""/>
        <dsp:cNvSpPr/>
      </dsp:nvSpPr>
      <dsp:spPr>
        <a:xfrm rot="5400000">
          <a:off x="5021936" y="-4303583"/>
          <a:ext cx="679632" cy="928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000" kern="1200" dirty="0"/>
            <a:t>Disminuye el autoestima</a:t>
          </a:r>
          <a:endParaRPr lang="es-CO" sz="4000" kern="1200" dirty="0"/>
        </a:p>
      </dsp:txBody>
      <dsp:txXfrm rot="-5400000">
        <a:off x="718353" y="33177"/>
        <a:ext cx="9253622" cy="613278"/>
      </dsp:txXfrm>
    </dsp:sp>
    <dsp:sp modelId="{7922950E-AD74-4268-AA4B-3926BAFB77AE}">
      <dsp:nvSpPr>
        <dsp:cNvPr id="0" name=""/>
        <dsp:cNvSpPr/>
      </dsp:nvSpPr>
      <dsp:spPr>
        <a:xfrm rot="5400000">
          <a:off x="-156838" y="1054743"/>
          <a:ext cx="1045588" cy="7319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2</a:t>
          </a:r>
          <a:endParaRPr lang="es-CO" sz="2000" kern="1200" dirty="0"/>
        </a:p>
      </dsp:txBody>
      <dsp:txXfrm rot="-5400000">
        <a:off x="0" y="1263861"/>
        <a:ext cx="731912" cy="313676"/>
      </dsp:txXfrm>
    </dsp:sp>
    <dsp:sp modelId="{FC1628C0-0F85-4B2D-8CD4-11C1F523E593}">
      <dsp:nvSpPr>
        <dsp:cNvPr id="0" name=""/>
        <dsp:cNvSpPr/>
      </dsp:nvSpPr>
      <dsp:spPr>
        <a:xfrm rot="5400000">
          <a:off x="5035495" y="-3405678"/>
          <a:ext cx="679632" cy="928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000" kern="1200" dirty="0"/>
            <a:t>Acoso cibernético</a:t>
          </a:r>
          <a:endParaRPr lang="es-CO" sz="4000" kern="1200" dirty="0"/>
        </a:p>
      </dsp:txBody>
      <dsp:txXfrm rot="-5400000">
        <a:off x="731912" y="931082"/>
        <a:ext cx="9253622" cy="613278"/>
      </dsp:txXfrm>
    </dsp:sp>
    <dsp:sp modelId="{2351922D-A055-4AF4-BBF5-E6F0CC6DE9FF}">
      <dsp:nvSpPr>
        <dsp:cNvPr id="0" name=""/>
        <dsp:cNvSpPr/>
      </dsp:nvSpPr>
      <dsp:spPr>
        <a:xfrm rot="5400000">
          <a:off x="-156838" y="1950457"/>
          <a:ext cx="1045588" cy="7319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3</a:t>
          </a:r>
          <a:endParaRPr lang="es-CO" sz="2000" kern="1200" dirty="0"/>
        </a:p>
      </dsp:txBody>
      <dsp:txXfrm rot="-5400000">
        <a:off x="0" y="2159575"/>
        <a:ext cx="731912" cy="313676"/>
      </dsp:txXfrm>
    </dsp:sp>
    <dsp:sp modelId="{8CD746B8-A7BA-46A8-8C96-1B96A0BA5869}">
      <dsp:nvSpPr>
        <dsp:cNvPr id="0" name=""/>
        <dsp:cNvSpPr/>
      </dsp:nvSpPr>
      <dsp:spPr>
        <a:xfrm rot="5400000">
          <a:off x="5035495" y="-2509964"/>
          <a:ext cx="679632" cy="928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000" kern="1200" dirty="0"/>
            <a:t>Disminuir riesgos</a:t>
          </a:r>
          <a:endParaRPr lang="es-CO" sz="4000" kern="1200" dirty="0"/>
        </a:p>
      </dsp:txBody>
      <dsp:txXfrm rot="-5400000">
        <a:off x="731912" y="1826796"/>
        <a:ext cx="9253622" cy="613278"/>
      </dsp:txXfrm>
    </dsp:sp>
    <dsp:sp modelId="{158A867F-32A1-4CB1-9962-73CCB71F37F2}">
      <dsp:nvSpPr>
        <dsp:cNvPr id="0" name=""/>
        <dsp:cNvSpPr/>
      </dsp:nvSpPr>
      <dsp:spPr>
        <a:xfrm rot="5400000">
          <a:off x="-156838" y="2846170"/>
          <a:ext cx="1045588" cy="7319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4</a:t>
          </a:r>
          <a:endParaRPr lang="es-CO" sz="2000" kern="1200" dirty="0"/>
        </a:p>
      </dsp:txBody>
      <dsp:txXfrm rot="-5400000">
        <a:off x="0" y="3055288"/>
        <a:ext cx="731912" cy="313676"/>
      </dsp:txXfrm>
    </dsp:sp>
    <dsp:sp modelId="{16F9BF83-612B-4CEE-8B9D-4093CF8D10A1}">
      <dsp:nvSpPr>
        <dsp:cNvPr id="0" name=""/>
        <dsp:cNvSpPr/>
      </dsp:nvSpPr>
      <dsp:spPr>
        <a:xfrm rot="5400000">
          <a:off x="5035495" y="-1614251"/>
          <a:ext cx="679632" cy="9286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000" kern="1200" dirty="0"/>
            <a:t>¿Que debemos hacer?</a:t>
          </a:r>
          <a:endParaRPr lang="es-CO" sz="4000" kern="1200" dirty="0"/>
        </a:p>
      </dsp:txBody>
      <dsp:txXfrm rot="-5400000">
        <a:off x="731912" y="2722509"/>
        <a:ext cx="9253622" cy="613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054F3-2FDA-4982-BA51-BA47DEBBA22F}">
      <dsp:nvSpPr>
        <dsp:cNvPr id="0" name=""/>
        <dsp:cNvSpPr/>
      </dsp:nvSpPr>
      <dsp:spPr>
        <a:xfrm rot="5400000">
          <a:off x="1376451" y="956683"/>
          <a:ext cx="825658" cy="939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91EC3-83D8-4F9B-B653-73566BC53F28}">
      <dsp:nvSpPr>
        <dsp:cNvPr id="0" name=""/>
        <dsp:cNvSpPr/>
      </dsp:nvSpPr>
      <dsp:spPr>
        <a:xfrm>
          <a:off x="831604" y="32784"/>
          <a:ext cx="2042117" cy="99018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Disminuye el autoestima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879949" y="81129"/>
        <a:ext cx="1945427" cy="893490"/>
      </dsp:txXfrm>
    </dsp:sp>
    <dsp:sp modelId="{434FD07B-268A-4AAC-BCE8-46542B3D1833}">
      <dsp:nvSpPr>
        <dsp:cNvPr id="0" name=""/>
        <dsp:cNvSpPr/>
      </dsp:nvSpPr>
      <dsp:spPr>
        <a:xfrm>
          <a:off x="2547625" y="134212"/>
          <a:ext cx="1010897" cy="78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A4BBC-4827-4B7D-9311-42513BE50CF4}">
      <dsp:nvSpPr>
        <dsp:cNvPr id="0" name=""/>
        <dsp:cNvSpPr/>
      </dsp:nvSpPr>
      <dsp:spPr>
        <a:xfrm rot="5400000">
          <a:off x="2535913" y="2049572"/>
          <a:ext cx="825658" cy="939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2143001"/>
            <a:satOff val="-13253"/>
            <a:lumOff val="273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397A2-2AD0-4699-B10D-9E50CFCA931E}">
      <dsp:nvSpPr>
        <dsp:cNvPr id="0" name=""/>
        <dsp:cNvSpPr/>
      </dsp:nvSpPr>
      <dsp:spPr>
        <a:xfrm>
          <a:off x="2140525" y="1134313"/>
          <a:ext cx="1743200" cy="972901"/>
        </a:xfrm>
        <a:prstGeom prst="roundRect">
          <a:avLst>
            <a:gd name="adj" fmla="val 16670"/>
          </a:avLst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Causa ansiedad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2188027" y="1181815"/>
        <a:ext cx="1648196" cy="877897"/>
      </dsp:txXfrm>
    </dsp:sp>
    <dsp:sp modelId="{90C90FF9-2718-4A91-A285-7DD0605C0C0D}">
      <dsp:nvSpPr>
        <dsp:cNvPr id="0" name=""/>
        <dsp:cNvSpPr/>
      </dsp:nvSpPr>
      <dsp:spPr>
        <a:xfrm>
          <a:off x="3707087" y="1227101"/>
          <a:ext cx="1010897" cy="78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13A50-3426-4BDF-AE55-4AB8C36C43C2}">
      <dsp:nvSpPr>
        <dsp:cNvPr id="0" name=""/>
        <dsp:cNvSpPr/>
      </dsp:nvSpPr>
      <dsp:spPr>
        <a:xfrm rot="5400000">
          <a:off x="3927388" y="3142461"/>
          <a:ext cx="825658" cy="939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286002"/>
            <a:satOff val="-26507"/>
            <a:lumOff val="547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F1001-394E-4BF8-832C-24C2FDBB4AD3}">
      <dsp:nvSpPr>
        <dsp:cNvPr id="0" name=""/>
        <dsp:cNvSpPr/>
      </dsp:nvSpPr>
      <dsp:spPr>
        <a:xfrm>
          <a:off x="3449446" y="2227202"/>
          <a:ext cx="1908309" cy="972901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Mala imagen corporal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3496948" y="2274704"/>
        <a:ext cx="1813305" cy="877897"/>
      </dsp:txXfrm>
    </dsp:sp>
    <dsp:sp modelId="{716343C5-DC6C-4B98-A64D-A52DB694535C}">
      <dsp:nvSpPr>
        <dsp:cNvPr id="0" name=""/>
        <dsp:cNvSpPr/>
      </dsp:nvSpPr>
      <dsp:spPr>
        <a:xfrm>
          <a:off x="5098562" y="2319990"/>
          <a:ext cx="1010897" cy="78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76C0A-0040-45AA-AB65-96BE50239B52}">
      <dsp:nvSpPr>
        <dsp:cNvPr id="0" name=""/>
        <dsp:cNvSpPr/>
      </dsp:nvSpPr>
      <dsp:spPr>
        <a:xfrm rot="5400000">
          <a:off x="5265859" y="4235351"/>
          <a:ext cx="825658" cy="9399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429003"/>
            <a:satOff val="-39760"/>
            <a:lumOff val="821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1F1FB-A6DF-446C-8232-5B5ABCBCD496}">
      <dsp:nvSpPr>
        <dsp:cNvPr id="0" name=""/>
        <dsp:cNvSpPr/>
      </dsp:nvSpPr>
      <dsp:spPr>
        <a:xfrm>
          <a:off x="4758366" y="3320091"/>
          <a:ext cx="1967408" cy="97290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Soledad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4805868" y="3367593"/>
        <a:ext cx="1872404" cy="877897"/>
      </dsp:txXfrm>
    </dsp:sp>
    <dsp:sp modelId="{68655AD8-0DB9-4F82-B57C-2F01F6AE0564}">
      <dsp:nvSpPr>
        <dsp:cNvPr id="0" name=""/>
        <dsp:cNvSpPr/>
      </dsp:nvSpPr>
      <dsp:spPr>
        <a:xfrm>
          <a:off x="6437033" y="3412880"/>
          <a:ext cx="1010897" cy="78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24EBE-2799-47C6-A757-9821786B22CE}">
      <dsp:nvSpPr>
        <dsp:cNvPr id="0" name=""/>
        <dsp:cNvSpPr/>
      </dsp:nvSpPr>
      <dsp:spPr>
        <a:xfrm>
          <a:off x="6067287" y="4412980"/>
          <a:ext cx="1896133" cy="97290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</a:rPr>
            <a:t>Perdida de habilidades sociales</a:t>
          </a:r>
          <a:endParaRPr lang="es-CO" sz="1800" b="1" kern="1200" dirty="0">
            <a:solidFill>
              <a:schemeClr val="tx1"/>
            </a:solidFill>
          </a:endParaRPr>
        </a:p>
      </dsp:txBody>
      <dsp:txXfrm>
        <a:off x="6114789" y="4460482"/>
        <a:ext cx="1801129" cy="8778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05405-01A0-4EB0-8555-5ACC631E08C0}">
      <dsp:nvSpPr>
        <dsp:cNvPr id="0" name=""/>
        <dsp:cNvSpPr/>
      </dsp:nvSpPr>
      <dsp:spPr>
        <a:xfrm>
          <a:off x="3969543" y="3307211"/>
          <a:ext cx="3117056" cy="45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20"/>
              </a:lnTo>
              <a:lnTo>
                <a:pt x="3117056" y="297220"/>
              </a:lnTo>
              <a:lnTo>
                <a:pt x="3117056" y="45472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5A582-34B3-4CC6-B157-6CEAAC0B6129}">
      <dsp:nvSpPr>
        <dsp:cNvPr id="0" name=""/>
        <dsp:cNvSpPr/>
      </dsp:nvSpPr>
      <dsp:spPr>
        <a:xfrm>
          <a:off x="3969543" y="3307211"/>
          <a:ext cx="1039018" cy="45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20"/>
              </a:lnTo>
              <a:lnTo>
                <a:pt x="1039018" y="297220"/>
              </a:lnTo>
              <a:lnTo>
                <a:pt x="1039018" y="45472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B6FD9-305D-40BE-8F63-68CCB45CCED6}">
      <dsp:nvSpPr>
        <dsp:cNvPr id="0" name=""/>
        <dsp:cNvSpPr/>
      </dsp:nvSpPr>
      <dsp:spPr>
        <a:xfrm>
          <a:off x="2930524" y="3307211"/>
          <a:ext cx="1039018" cy="454726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297220"/>
              </a:lnTo>
              <a:lnTo>
                <a:pt x="0" y="297220"/>
              </a:lnTo>
              <a:lnTo>
                <a:pt x="0" y="45472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BA2FD-79BE-495C-AA08-5B1AC34C9F2D}">
      <dsp:nvSpPr>
        <dsp:cNvPr id="0" name=""/>
        <dsp:cNvSpPr/>
      </dsp:nvSpPr>
      <dsp:spPr>
        <a:xfrm>
          <a:off x="852487" y="3307211"/>
          <a:ext cx="3117056" cy="454726"/>
        </a:xfrm>
        <a:custGeom>
          <a:avLst/>
          <a:gdLst/>
          <a:ahLst/>
          <a:cxnLst/>
          <a:rect l="0" t="0" r="0" b="0"/>
          <a:pathLst>
            <a:path>
              <a:moveTo>
                <a:pt x="3117056" y="0"/>
              </a:moveTo>
              <a:lnTo>
                <a:pt x="3117056" y="297220"/>
              </a:lnTo>
              <a:lnTo>
                <a:pt x="0" y="297220"/>
              </a:lnTo>
              <a:lnTo>
                <a:pt x="0" y="45472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F81E7-93EA-4F18-8D63-E42CE462AF7B}">
      <dsp:nvSpPr>
        <dsp:cNvPr id="0" name=""/>
        <dsp:cNvSpPr/>
      </dsp:nvSpPr>
      <dsp:spPr>
        <a:xfrm>
          <a:off x="3923823" y="1693345"/>
          <a:ext cx="91440" cy="534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23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52F21-71DD-44F2-BDCC-6D98E020D788}">
      <dsp:nvSpPr>
        <dsp:cNvPr id="0" name=""/>
        <dsp:cNvSpPr/>
      </dsp:nvSpPr>
      <dsp:spPr>
        <a:xfrm>
          <a:off x="3119437" y="613710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6AD65-4C7E-4854-9330-1E354D9F1F7E}">
      <dsp:nvSpPr>
        <dsp:cNvPr id="0" name=""/>
        <dsp:cNvSpPr/>
      </dsp:nvSpPr>
      <dsp:spPr>
        <a:xfrm>
          <a:off x="3308349" y="793177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Acoso cibernético</a:t>
          </a:r>
          <a:endParaRPr lang="es-CO" sz="2000" kern="1200" dirty="0"/>
        </a:p>
      </dsp:txBody>
      <dsp:txXfrm>
        <a:off x="3339970" y="824798"/>
        <a:ext cx="1636970" cy="1016392"/>
      </dsp:txXfrm>
    </dsp:sp>
    <dsp:sp modelId="{0157EF0B-3C24-4AEE-8E58-983A48C05DCB}">
      <dsp:nvSpPr>
        <dsp:cNvPr id="0" name=""/>
        <dsp:cNvSpPr/>
      </dsp:nvSpPr>
      <dsp:spPr>
        <a:xfrm>
          <a:off x="3119437" y="2227576"/>
          <a:ext cx="1700212" cy="1079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F1C2B-1FD5-41E4-8AB1-E2CDE8D922B4}">
      <dsp:nvSpPr>
        <dsp:cNvPr id="0" name=""/>
        <dsp:cNvSpPr/>
      </dsp:nvSpPr>
      <dsp:spPr>
        <a:xfrm>
          <a:off x="3308350" y="2407043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Falta autoestima</a:t>
          </a:r>
          <a:endParaRPr lang="es-CO" sz="2000" kern="1200" dirty="0"/>
        </a:p>
      </dsp:txBody>
      <dsp:txXfrm>
        <a:off x="3339971" y="2438664"/>
        <a:ext cx="1636970" cy="1016392"/>
      </dsp:txXfrm>
    </dsp:sp>
    <dsp:sp modelId="{2AD1C9C3-5342-4713-8846-A9F180DE8AB4}">
      <dsp:nvSpPr>
        <dsp:cNvPr id="0" name=""/>
        <dsp:cNvSpPr/>
      </dsp:nvSpPr>
      <dsp:spPr>
        <a:xfrm>
          <a:off x="2381" y="3761937"/>
          <a:ext cx="1700212" cy="107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BF4F3-51EC-4F12-9648-3BAAD7612CDE}">
      <dsp:nvSpPr>
        <dsp:cNvPr id="0" name=""/>
        <dsp:cNvSpPr/>
      </dsp:nvSpPr>
      <dsp:spPr>
        <a:xfrm>
          <a:off x="191293" y="3941404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Agresión relacional</a:t>
          </a:r>
          <a:endParaRPr lang="es-CO" sz="2000" kern="1200" dirty="0"/>
        </a:p>
      </dsp:txBody>
      <dsp:txXfrm>
        <a:off x="222914" y="3973025"/>
        <a:ext cx="1636970" cy="1016392"/>
      </dsp:txXfrm>
    </dsp:sp>
    <dsp:sp modelId="{99D46AE5-44F6-4853-8382-C1AB945739F9}">
      <dsp:nvSpPr>
        <dsp:cNvPr id="0" name=""/>
        <dsp:cNvSpPr/>
      </dsp:nvSpPr>
      <dsp:spPr>
        <a:xfrm>
          <a:off x="2080418" y="3761937"/>
          <a:ext cx="1700212" cy="107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AFE88-0A2F-411E-9FA4-8844F112B9A9}">
      <dsp:nvSpPr>
        <dsp:cNvPr id="0" name=""/>
        <dsp:cNvSpPr/>
      </dsp:nvSpPr>
      <dsp:spPr>
        <a:xfrm>
          <a:off x="2269331" y="3941404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Inseguridad</a:t>
          </a:r>
          <a:endParaRPr lang="es-CO" sz="2000" kern="1200" dirty="0"/>
        </a:p>
      </dsp:txBody>
      <dsp:txXfrm>
        <a:off x="2300952" y="3973025"/>
        <a:ext cx="1636970" cy="1016392"/>
      </dsp:txXfrm>
    </dsp:sp>
    <dsp:sp modelId="{B64CE68B-E974-4EBF-B7F3-101678FA1D43}">
      <dsp:nvSpPr>
        <dsp:cNvPr id="0" name=""/>
        <dsp:cNvSpPr/>
      </dsp:nvSpPr>
      <dsp:spPr>
        <a:xfrm>
          <a:off x="4158456" y="3761937"/>
          <a:ext cx="1700212" cy="107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D4846-8708-4EEE-907B-9FE9BC7D3C73}">
      <dsp:nvSpPr>
        <dsp:cNvPr id="0" name=""/>
        <dsp:cNvSpPr/>
      </dsp:nvSpPr>
      <dsp:spPr>
        <a:xfrm>
          <a:off x="4347368" y="3941404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Sentirse mal contigo mismo</a:t>
          </a:r>
          <a:endParaRPr lang="es-CO" sz="2000" kern="1200" dirty="0"/>
        </a:p>
      </dsp:txBody>
      <dsp:txXfrm>
        <a:off x="4378989" y="3973025"/>
        <a:ext cx="1636970" cy="1016392"/>
      </dsp:txXfrm>
    </dsp:sp>
    <dsp:sp modelId="{65D745EB-282C-43FF-80E9-2F58D756518A}">
      <dsp:nvSpPr>
        <dsp:cNvPr id="0" name=""/>
        <dsp:cNvSpPr/>
      </dsp:nvSpPr>
      <dsp:spPr>
        <a:xfrm>
          <a:off x="6236493" y="3761937"/>
          <a:ext cx="1700212" cy="107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540AA-E5E4-4C19-A076-4BAA2935BF3E}">
      <dsp:nvSpPr>
        <dsp:cNvPr id="0" name=""/>
        <dsp:cNvSpPr/>
      </dsp:nvSpPr>
      <dsp:spPr>
        <a:xfrm>
          <a:off x="6425406" y="3941404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Hacer quedar mal a los demás</a:t>
          </a:r>
          <a:endParaRPr lang="es-CO" sz="2000" kern="1200" dirty="0"/>
        </a:p>
      </dsp:txBody>
      <dsp:txXfrm>
        <a:off x="6457027" y="3973025"/>
        <a:ext cx="1636970" cy="1016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EA4C9-7115-4346-A0B0-AAFD350ED65E}">
      <dsp:nvSpPr>
        <dsp:cNvPr id="0" name=""/>
        <dsp:cNvSpPr/>
      </dsp:nvSpPr>
      <dsp:spPr>
        <a:xfrm>
          <a:off x="3314364" y="534"/>
          <a:ext cx="1635124" cy="1635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Disminuir riesgos</a:t>
          </a:r>
          <a:endParaRPr lang="es-CO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553822" y="239992"/>
        <a:ext cx="1156208" cy="1156208"/>
      </dsp:txXfrm>
    </dsp:sp>
    <dsp:sp modelId="{0F3155DD-8063-43DB-972A-7F1BA7680A9F}">
      <dsp:nvSpPr>
        <dsp:cNvPr id="0" name=""/>
        <dsp:cNvSpPr/>
      </dsp:nvSpPr>
      <dsp:spPr>
        <a:xfrm rot="2160000">
          <a:off x="4898161" y="125730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/>
        </a:p>
      </dsp:txBody>
      <dsp:txXfrm>
        <a:off x="4910655" y="1329221"/>
        <a:ext cx="305286" cy="331112"/>
      </dsp:txXfrm>
    </dsp:sp>
    <dsp:sp modelId="{15C54CD7-3D86-4F85-A34E-CACF283EF077}">
      <dsp:nvSpPr>
        <dsp:cNvPr id="0" name=""/>
        <dsp:cNvSpPr/>
      </dsp:nvSpPr>
      <dsp:spPr>
        <a:xfrm>
          <a:off x="5302928" y="1445310"/>
          <a:ext cx="1635124" cy="1635124"/>
        </a:xfrm>
        <a:prstGeom prst="ellipse">
          <a:avLst/>
        </a:prstGeom>
        <a:solidFill>
          <a:schemeClr val="accent4">
            <a:hueOff val="4910119"/>
            <a:satOff val="-461"/>
            <a:lumOff val="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Aprender como hacer amigos</a:t>
          </a:r>
          <a:endParaRPr lang="es-CO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542386" y="1684768"/>
        <a:ext cx="1156208" cy="1156208"/>
      </dsp:txXfrm>
    </dsp:sp>
    <dsp:sp modelId="{06217BC2-A5AE-4964-B08E-58A9DB3E4969}">
      <dsp:nvSpPr>
        <dsp:cNvPr id="0" name=""/>
        <dsp:cNvSpPr/>
      </dsp:nvSpPr>
      <dsp:spPr>
        <a:xfrm rot="6372992">
          <a:off x="5571818" y="3144539"/>
          <a:ext cx="423995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10119"/>
            <a:satOff val="-461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/>
        </a:p>
      </dsp:txBody>
      <dsp:txXfrm rot="10800000">
        <a:off x="5653178" y="3193841"/>
        <a:ext cx="296797" cy="331112"/>
      </dsp:txXfrm>
    </dsp:sp>
    <dsp:sp modelId="{53E7B27A-3C1B-4379-8BE4-8852E108CA80}">
      <dsp:nvSpPr>
        <dsp:cNvPr id="0" name=""/>
        <dsp:cNvSpPr/>
      </dsp:nvSpPr>
      <dsp:spPr>
        <a:xfrm>
          <a:off x="4622877" y="3783542"/>
          <a:ext cx="1635124" cy="1635124"/>
        </a:xfrm>
        <a:prstGeom prst="ellipse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Hablar</a:t>
          </a:r>
          <a:endParaRPr lang="es-CO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862335" y="4023000"/>
        <a:ext cx="1156208" cy="1156208"/>
      </dsp:txXfrm>
    </dsp:sp>
    <dsp:sp modelId="{8C5A6A08-38AF-43A9-916E-FB3FB8E68C7E}">
      <dsp:nvSpPr>
        <dsp:cNvPr id="0" name=""/>
        <dsp:cNvSpPr/>
      </dsp:nvSpPr>
      <dsp:spPr>
        <a:xfrm rot="10800000">
          <a:off x="4045478" y="4325177"/>
          <a:ext cx="408028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/>
        </a:p>
      </dsp:txBody>
      <dsp:txXfrm rot="10800000">
        <a:off x="4167886" y="4435548"/>
        <a:ext cx="285620" cy="331112"/>
      </dsp:txXfrm>
    </dsp:sp>
    <dsp:sp modelId="{581F36E8-6B5E-4132-950D-E36D6047FE58}">
      <dsp:nvSpPr>
        <dsp:cNvPr id="0" name=""/>
        <dsp:cNvSpPr/>
      </dsp:nvSpPr>
      <dsp:spPr>
        <a:xfrm>
          <a:off x="2217887" y="3783542"/>
          <a:ext cx="1635124" cy="1635124"/>
        </a:xfrm>
        <a:prstGeom prst="ellipse">
          <a:avLst/>
        </a:prstGeom>
        <a:solidFill>
          <a:schemeClr val="accent4">
            <a:hueOff val="14730356"/>
            <a:satOff val="-1384"/>
            <a:lumOff val="176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Valentía</a:t>
          </a:r>
          <a:endParaRPr lang="es-CO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57345" y="4023000"/>
        <a:ext cx="1156208" cy="1156208"/>
      </dsp:txXfrm>
    </dsp:sp>
    <dsp:sp modelId="{038D0393-5C26-4D47-B26E-DFD0E4A4BACE}">
      <dsp:nvSpPr>
        <dsp:cNvPr id="0" name=""/>
        <dsp:cNvSpPr/>
      </dsp:nvSpPr>
      <dsp:spPr>
        <a:xfrm rot="14947024">
          <a:off x="2372292" y="3176637"/>
          <a:ext cx="449929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4730356"/>
            <a:satOff val="-1384"/>
            <a:lumOff val="17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/>
        </a:p>
      </dsp:txBody>
      <dsp:txXfrm rot="10800000">
        <a:off x="2463839" y="3350064"/>
        <a:ext cx="314950" cy="331112"/>
      </dsp:txXfrm>
    </dsp:sp>
    <dsp:sp modelId="{1770B2E8-3B28-4658-9222-A2882F44FE9E}">
      <dsp:nvSpPr>
        <dsp:cNvPr id="0" name=""/>
        <dsp:cNvSpPr/>
      </dsp:nvSpPr>
      <dsp:spPr>
        <a:xfrm>
          <a:off x="1189946" y="1440438"/>
          <a:ext cx="1906833" cy="1644870"/>
        </a:xfrm>
        <a:prstGeom prst="ellipse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Satisfacer necesidades personales</a:t>
          </a:r>
          <a:endParaRPr lang="es-CO" sz="1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69195" y="1681324"/>
        <a:ext cx="1348335" cy="1163098"/>
      </dsp:txXfrm>
    </dsp:sp>
    <dsp:sp modelId="{0FC09304-55C3-4317-A426-8E9AA2435B53}">
      <dsp:nvSpPr>
        <dsp:cNvPr id="0" name=""/>
        <dsp:cNvSpPr/>
      </dsp:nvSpPr>
      <dsp:spPr>
        <a:xfrm rot="19440000">
          <a:off x="2966727" y="1246442"/>
          <a:ext cx="39170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/>
        </a:p>
      </dsp:txBody>
      <dsp:txXfrm>
        <a:off x="2977948" y="1391349"/>
        <a:ext cx="274192" cy="3311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50BF9-7F22-4582-8893-BD8476283B2A}">
      <dsp:nvSpPr>
        <dsp:cNvPr id="0" name=""/>
        <dsp:cNvSpPr/>
      </dsp:nvSpPr>
      <dsp:spPr>
        <a:xfrm>
          <a:off x="2076945" y="2709333"/>
          <a:ext cx="471580" cy="2246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790" y="0"/>
              </a:lnTo>
              <a:lnTo>
                <a:pt x="235790" y="2246478"/>
              </a:lnTo>
              <a:lnTo>
                <a:pt x="471580" y="2246478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800" kern="1200"/>
        </a:p>
      </dsp:txBody>
      <dsp:txXfrm>
        <a:off x="2255349" y="3775186"/>
        <a:ext cx="114772" cy="114772"/>
      </dsp:txXfrm>
    </dsp:sp>
    <dsp:sp modelId="{D251CAB9-2116-4047-804C-5F7A4FC5BC70}">
      <dsp:nvSpPr>
        <dsp:cNvPr id="0" name=""/>
        <dsp:cNvSpPr/>
      </dsp:nvSpPr>
      <dsp:spPr>
        <a:xfrm>
          <a:off x="2076945" y="2709333"/>
          <a:ext cx="536847" cy="123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423" y="0"/>
              </a:lnTo>
              <a:lnTo>
                <a:pt x="268423" y="1232486"/>
              </a:lnTo>
              <a:lnTo>
                <a:pt x="536847" y="123248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311760" y="3291968"/>
        <a:ext cx="67216" cy="67216"/>
      </dsp:txXfrm>
    </dsp:sp>
    <dsp:sp modelId="{B9973A31-85CF-49CE-835E-00B0B6CC2F7B}">
      <dsp:nvSpPr>
        <dsp:cNvPr id="0" name=""/>
        <dsp:cNvSpPr/>
      </dsp:nvSpPr>
      <dsp:spPr>
        <a:xfrm>
          <a:off x="2076945" y="2709333"/>
          <a:ext cx="445077" cy="359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538" y="0"/>
              </a:lnTo>
              <a:lnTo>
                <a:pt x="222538" y="359436"/>
              </a:lnTo>
              <a:lnTo>
                <a:pt x="445077" y="3594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285182" y="2874749"/>
        <a:ext cx="28604" cy="28604"/>
      </dsp:txXfrm>
    </dsp:sp>
    <dsp:sp modelId="{B62D78B1-DC70-46F5-9C4E-E2E8FCFDE032}">
      <dsp:nvSpPr>
        <dsp:cNvPr id="0" name=""/>
        <dsp:cNvSpPr/>
      </dsp:nvSpPr>
      <dsp:spPr>
        <a:xfrm>
          <a:off x="2076945" y="2157483"/>
          <a:ext cx="509849" cy="551850"/>
        </a:xfrm>
        <a:custGeom>
          <a:avLst/>
          <a:gdLst/>
          <a:ahLst/>
          <a:cxnLst/>
          <a:rect l="0" t="0" r="0" b="0"/>
          <a:pathLst>
            <a:path>
              <a:moveTo>
                <a:pt x="0" y="551850"/>
              </a:moveTo>
              <a:lnTo>
                <a:pt x="254924" y="551850"/>
              </a:lnTo>
              <a:lnTo>
                <a:pt x="254924" y="0"/>
              </a:lnTo>
              <a:lnTo>
                <a:pt x="509849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313087" y="2414625"/>
        <a:ext cx="37566" cy="37566"/>
      </dsp:txXfrm>
    </dsp:sp>
    <dsp:sp modelId="{947EDEE3-80CB-49CD-B7E1-ADD7C12345C3}">
      <dsp:nvSpPr>
        <dsp:cNvPr id="0" name=""/>
        <dsp:cNvSpPr/>
      </dsp:nvSpPr>
      <dsp:spPr>
        <a:xfrm>
          <a:off x="2076945" y="1258302"/>
          <a:ext cx="471580" cy="1451030"/>
        </a:xfrm>
        <a:custGeom>
          <a:avLst/>
          <a:gdLst/>
          <a:ahLst/>
          <a:cxnLst/>
          <a:rect l="0" t="0" r="0" b="0"/>
          <a:pathLst>
            <a:path>
              <a:moveTo>
                <a:pt x="0" y="1451030"/>
              </a:moveTo>
              <a:lnTo>
                <a:pt x="235790" y="1451030"/>
              </a:lnTo>
              <a:lnTo>
                <a:pt x="235790" y="0"/>
              </a:lnTo>
              <a:lnTo>
                <a:pt x="471580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274592" y="1945674"/>
        <a:ext cx="76286" cy="76286"/>
      </dsp:txXfrm>
    </dsp:sp>
    <dsp:sp modelId="{A058719E-F170-4EF3-A387-32C39B9B8AE0}">
      <dsp:nvSpPr>
        <dsp:cNvPr id="0" name=""/>
        <dsp:cNvSpPr/>
      </dsp:nvSpPr>
      <dsp:spPr>
        <a:xfrm>
          <a:off x="2076945" y="359711"/>
          <a:ext cx="471580" cy="2349621"/>
        </a:xfrm>
        <a:custGeom>
          <a:avLst/>
          <a:gdLst/>
          <a:ahLst/>
          <a:cxnLst/>
          <a:rect l="0" t="0" r="0" b="0"/>
          <a:pathLst>
            <a:path>
              <a:moveTo>
                <a:pt x="0" y="2349621"/>
              </a:moveTo>
              <a:lnTo>
                <a:pt x="235790" y="2349621"/>
              </a:lnTo>
              <a:lnTo>
                <a:pt x="235790" y="0"/>
              </a:lnTo>
              <a:lnTo>
                <a:pt x="471580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800" kern="1200"/>
        </a:p>
      </dsp:txBody>
      <dsp:txXfrm>
        <a:off x="2252823" y="1474610"/>
        <a:ext cx="119823" cy="119823"/>
      </dsp:txXfrm>
    </dsp:sp>
    <dsp:sp modelId="{3DC9F172-CEC8-4065-995C-DED21E69E7EC}">
      <dsp:nvSpPr>
        <dsp:cNvPr id="0" name=""/>
        <dsp:cNvSpPr/>
      </dsp:nvSpPr>
      <dsp:spPr>
        <a:xfrm rot="16200000">
          <a:off x="-174262" y="2349897"/>
          <a:ext cx="3783541" cy="7188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¿Qué debemos hacer?</a:t>
          </a:r>
          <a:endParaRPr lang="es-CO" sz="3200" kern="1200" dirty="0"/>
        </a:p>
      </dsp:txBody>
      <dsp:txXfrm>
        <a:off x="-174262" y="2349897"/>
        <a:ext cx="3783541" cy="718872"/>
      </dsp:txXfrm>
    </dsp:sp>
    <dsp:sp modelId="{70BCF733-9CBA-4DF3-9EED-01B058FF734C}">
      <dsp:nvSpPr>
        <dsp:cNvPr id="0" name=""/>
        <dsp:cNvSpPr/>
      </dsp:nvSpPr>
      <dsp:spPr>
        <a:xfrm>
          <a:off x="2548526" y="275"/>
          <a:ext cx="4016735" cy="718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Reducir el consumo de redes sociales</a:t>
          </a:r>
          <a:endParaRPr lang="es-CO" sz="2200" kern="1200" dirty="0"/>
        </a:p>
      </dsp:txBody>
      <dsp:txXfrm>
        <a:off x="2548526" y="275"/>
        <a:ext cx="4016735" cy="718872"/>
      </dsp:txXfrm>
    </dsp:sp>
    <dsp:sp modelId="{F55DBADF-2ED3-42AC-B017-1E71D5FE48FA}">
      <dsp:nvSpPr>
        <dsp:cNvPr id="0" name=""/>
        <dsp:cNvSpPr/>
      </dsp:nvSpPr>
      <dsp:spPr>
        <a:xfrm>
          <a:off x="2548526" y="898866"/>
          <a:ext cx="4168395" cy="718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Horas sin tecnología</a:t>
          </a:r>
          <a:endParaRPr lang="es-CO" sz="2200" kern="1200" dirty="0"/>
        </a:p>
      </dsp:txBody>
      <dsp:txXfrm>
        <a:off x="2548526" y="898866"/>
        <a:ext cx="4168395" cy="718872"/>
      </dsp:txXfrm>
    </dsp:sp>
    <dsp:sp modelId="{18276E78-9A70-4E4E-B762-B98EB950602E}">
      <dsp:nvSpPr>
        <dsp:cNvPr id="0" name=""/>
        <dsp:cNvSpPr/>
      </dsp:nvSpPr>
      <dsp:spPr>
        <a:xfrm>
          <a:off x="2586794" y="1798047"/>
          <a:ext cx="4066440" cy="718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Tiempo para la familia</a:t>
          </a:r>
          <a:endParaRPr lang="es-CO" sz="2200" kern="1200" dirty="0"/>
        </a:p>
      </dsp:txBody>
      <dsp:txXfrm>
        <a:off x="2586794" y="1798047"/>
        <a:ext cx="4066440" cy="718872"/>
      </dsp:txXfrm>
    </dsp:sp>
    <dsp:sp modelId="{79200C04-919A-4FBE-9428-E50BF79CBD2F}">
      <dsp:nvSpPr>
        <dsp:cNvPr id="0" name=""/>
        <dsp:cNvSpPr/>
      </dsp:nvSpPr>
      <dsp:spPr>
        <a:xfrm>
          <a:off x="2522023" y="2709333"/>
          <a:ext cx="4221401" cy="718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La tecnología no brinda valores</a:t>
          </a:r>
          <a:endParaRPr lang="es-CO" sz="2200" kern="1200" dirty="0"/>
        </a:p>
      </dsp:txBody>
      <dsp:txXfrm>
        <a:off x="2522023" y="2709333"/>
        <a:ext cx="4221401" cy="718872"/>
      </dsp:txXfrm>
    </dsp:sp>
    <dsp:sp modelId="{7852FDA8-FF60-4421-8B5C-2DEBAF6BEF43}">
      <dsp:nvSpPr>
        <dsp:cNvPr id="0" name=""/>
        <dsp:cNvSpPr/>
      </dsp:nvSpPr>
      <dsp:spPr>
        <a:xfrm>
          <a:off x="2613792" y="3582383"/>
          <a:ext cx="4165684" cy="718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Confianza</a:t>
          </a:r>
          <a:endParaRPr lang="es-CO" sz="2200" kern="1200" dirty="0"/>
        </a:p>
      </dsp:txBody>
      <dsp:txXfrm>
        <a:off x="2613792" y="3582383"/>
        <a:ext cx="4165684" cy="718872"/>
      </dsp:txXfrm>
    </dsp:sp>
    <dsp:sp modelId="{6F12DCDD-4D8D-49B5-9D58-299EE0AC2480}">
      <dsp:nvSpPr>
        <dsp:cNvPr id="0" name=""/>
        <dsp:cNvSpPr/>
      </dsp:nvSpPr>
      <dsp:spPr>
        <a:xfrm>
          <a:off x="2548526" y="4493231"/>
          <a:ext cx="4165707" cy="925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De</a:t>
          </a:r>
          <a:r>
            <a:rPr lang="es-MX" sz="2100" b="1" kern="1200" dirty="0"/>
            <a:t>sarrollar autoestima haciendo o que nos gusta</a:t>
          </a:r>
          <a:endParaRPr lang="es-CO" sz="2100" b="1" kern="1200" dirty="0"/>
        </a:p>
      </dsp:txBody>
      <dsp:txXfrm>
        <a:off x="2548526" y="4493231"/>
        <a:ext cx="4165707" cy="925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3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06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895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03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05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91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89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358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74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91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6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138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20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69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620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21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EF058A-F199-4916-80A6-19E0A267ABCB}" type="datetimeFigureOut">
              <a:rPr lang="es-CO" smtClean="0"/>
              <a:t>30/07/2020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0FE8D5-A3C7-4AB7-9D90-0D6CAD8845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133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inceladasdepsicologia.blogspot.com/2012/10/emociones.html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hyperlink" Target="https://www.akanapsicologia.com/depresion-infantil/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ererkonalevosia.blogspot.com/2010/02/y-la-femueve-montanas.html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osaicoderetazos.blogspot.com/2008_11_01_archive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EEF2D-93BA-4EED-9B73-A0CBD198E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974" y="1158806"/>
            <a:ext cx="9144000" cy="2270194"/>
          </a:xfrm>
        </p:spPr>
        <p:txBody>
          <a:bodyPr>
            <a:normAutofit fontScale="90000"/>
          </a:bodyPr>
          <a:lstStyle/>
          <a:p>
            <a:r>
              <a:rPr lang="es-MX" dirty="0"/>
              <a:t>COMO AFECTA EL USO DE LAS REDES SOCIALES A LOS ADOLESCENTES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67AEC-5B68-4C9A-AA1F-450832B9F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974" y="4411180"/>
            <a:ext cx="9144000" cy="1655762"/>
          </a:xfrm>
        </p:spPr>
        <p:txBody>
          <a:bodyPr/>
          <a:lstStyle/>
          <a:p>
            <a:r>
              <a:rPr lang="es-MX" dirty="0"/>
              <a:t>Instituto Susana Wesley</a:t>
            </a:r>
          </a:p>
          <a:p>
            <a:r>
              <a:rPr lang="es-MX" dirty="0"/>
              <a:t>Blanca Irma Rincón</a:t>
            </a:r>
          </a:p>
          <a:p>
            <a:r>
              <a:rPr lang="es-MX" dirty="0"/>
              <a:t>31 de julio de 2.020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146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Marcador de contenido 16">
            <a:extLst>
              <a:ext uri="{FF2B5EF4-FFF2-40B4-BE49-F238E27FC236}">
                <a16:creationId xmlns:a16="http://schemas.microsoft.com/office/drawing/2014/main" id="{FBBF63E7-446F-49BF-A32A-888F9AE7F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01770"/>
              </p:ext>
            </p:extLst>
          </p:nvPr>
        </p:nvGraphicFramePr>
        <p:xfrm>
          <a:off x="1789114" y="2130286"/>
          <a:ext cx="10018712" cy="373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BEF4814A-B6CA-4072-BFA5-6AB91AD43A70}"/>
              </a:ext>
            </a:extLst>
          </p:cNvPr>
          <p:cNvSpPr/>
          <p:nvPr/>
        </p:nvSpPr>
        <p:spPr>
          <a:xfrm>
            <a:off x="5031793" y="701213"/>
            <a:ext cx="212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Temas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77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E09AD8A-08B3-4186-8AF3-BDFB97B6A2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91570"/>
              </p:ext>
            </p:extLst>
          </p:nvPr>
        </p:nvGraphicFramePr>
        <p:xfrm>
          <a:off x="2177774" y="719666"/>
          <a:ext cx="87950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EE1B1583-C2FE-4063-811D-949496EE12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702399" y="3429000"/>
            <a:ext cx="2121394" cy="291851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34C8D4B-C742-4E1F-AEAB-12AB7255CF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954341" y="719666"/>
            <a:ext cx="3243746" cy="218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0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BF3FB9B-DE77-4EB9-B8EF-47E1A26CA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3737521"/>
              </p:ext>
            </p:extLst>
          </p:nvPr>
        </p:nvGraphicFramePr>
        <p:xfrm>
          <a:off x="2774121" y="371062"/>
          <a:ext cx="8128000" cy="563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03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A3F1DFF-8913-485E-A815-B1ECA912B6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1556357"/>
              </p:ext>
            </p:extLst>
          </p:nvPr>
        </p:nvGraphicFramePr>
        <p:xfrm>
          <a:off x="1647687" y="4817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3E05B21-5592-46F9-9400-2787481BC6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140930" y="3191124"/>
            <a:ext cx="2806765" cy="20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9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ADAC683-3EBF-4B34-BE6D-D8EB9E34D5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814497"/>
              </p:ext>
            </p:extLst>
          </p:nvPr>
        </p:nvGraphicFramePr>
        <p:xfrm>
          <a:off x="2283791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42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BB187B-6682-4B0E-97DC-3BE7D0A17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66439" y="959332"/>
            <a:ext cx="7557004" cy="559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75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85</TotalTime>
  <Words>111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COMO AFECTA EL USO DE LAS REDES SOCIALES A LOS ADOLESCENTES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AFECTA EL USO DE LAS REDES SOCIALES A LOS ADOLESCENTES</dc:title>
  <dc:creator>HP</dc:creator>
  <cp:lastModifiedBy>HP</cp:lastModifiedBy>
  <cp:revision>12</cp:revision>
  <dcterms:created xsi:type="dcterms:W3CDTF">2020-07-31T02:34:02Z</dcterms:created>
  <dcterms:modified xsi:type="dcterms:W3CDTF">2020-07-31T04:02:18Z</dcterms:modified>
</cp:coreProperties>
</file>