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4825-05CF-489D-AE48-F414612581BE}" type="datetimeFigureOut">
              <a:rPr lang="es-EC" smtClean="0"/>
              <a:t>9/8/2020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98BC-4963-409E-B037-606EEF37CC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451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4825-05CF-489D-AE48-F414612581BE}" type="datetimeFigureOut">
              <a:rPr lang="es-EC" smtClean="0"/>
              <a:t>9/8/2020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98BC-4963-409E-B037-606EEF37CC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42500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4825-05CF-489D-AE48-F414612581BE}" type="datetimeFigureOut">
              <a:rPr lang="es-EC" smtClean="0"/>
              <a:t>9/8/2020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98BC-4963-409E-B037-606EEF37CCC2}" type="slidenum">
              <a:rPr lang="es-EC" smtClean="0"/>
              <a:t>‹Nº›</a:t>
            </a:fld>
            <a:endParaRPr lang="es-EC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6845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4825-05CF-489D-AE48-F414612581BE}" type="datetimeFigureOut">
              <a:rPr lang="es-EC" smtClean="0"/>
              <a:t>9/8/2020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98BC-4963-409E-B037-606EEF37CC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47228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4825-05CF-489D-AE48-F414612581BE}" type="datetimeFigureOut">
              <a:rPr lang="es-EC" smtClean="0"/>
              <a:t>9/8/2020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98BC-4963-409E-B037-606EEF37CCC2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7863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4825-05CF-489D-AE48-F414612581BE}" type="datetimeFigureOut">
              <a:rPr lang="es-EC" smtClean="0"/>
              <a:t>9/8/2020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98BC-4963-409E-B037-606EEF37CC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42099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4825-05CF-489D-AE48-F414612581BE}" type="datetimeFigureOut">
              <a:rPr lang="es-EC" smtClean="0"/>
              <a:t>9/8/2020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98BC-4963-409E-B037-606EEF37CC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69119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4825-05CF-489D-AE48-F414612581BE}" type="datetimeFigureOut">
              <a:rPr lang="es-EC" smtClean="0"/>
              <a:t>9/8/2020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98BC-4963-409E-B037-606EEF37CC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3410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4825-05CF-489D-AE48-F414612581BE}" type="datetimeFigureOut">
              <a:rPr lang="es-EC" smtClean="0"/>
              <a:t>9/8/2020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98BC-4963-409E-B037-606EEF37CC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5966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4825-05CF-489D-AE48-F414612581BE}" type="datetimeFigureOut">
              <a:rPr lang="es-EC" smtClean="0"/>
              <a:t>9/8/2020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98BC-4963-409E-B037-606EEF37CC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958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4825-05CF-489D-AE48-F414612581BE}" type="datetimeFigureOut">
              <a:rPr lang="es-EC" smtClean="0"/>
              <a:t>9/8/2020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98BC-4963-409E-B037-606EEF37CC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52826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4825-05CF-489D-AE48-F414612581BE}" type="datetimeFigureOut">
              <a:rPr lang="es-EC" smtClean="0"/>
              <a:t>9/8/2020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98BC-4963-409E-B037-606EEF37CC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3917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4825-05CF-489D-AE48-F414612581BE}" type="datetimeFigureOut">
              <a:rPr lang="es-EC" smtClean="0"/>
              <a:t>9/8/2020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98BC-4963-409E-B037-606EEF37CC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1587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4825-05CF-489D-AE48-F414612581BE}" type="datetimeFigureOut">
              <a:rPr lang="es-EC" smtClean="0"/>
              <a:t>9/8/2020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98BC-4963-409E-B037-606EEF37CC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63040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4825-05CF-489D-AE48-F414612581BE}" type="datetimeFigureOut">
              <a:rPr lang="es-EC" smtClean="0"/>
              <a:t>9/8/2020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98BC-4963-409E-B037-606EEF37CC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7643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44825-05CF-489D-AE48-F414612581BE}" type="datetimeFigureOut">
              <a:rPr lang="es-EC" smtClean="0"/>
              <a:t>9/8/2020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98BC-4963-409E-B037-606EEF37CC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1124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44825-05CF-489D-AE48-F414612581BE}" type="datetimeFigureOut">
              <a:rPr lang="es-EC" smtClean="0"/>
              <a:t>9/8/2020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49A98BC-4963-409E-B037-606EEF37CCC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4609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EL ÍNDICE DE COMPETITIVIDAD GLOBAL EN PAÍSES DE AMÉRICA LATINA</a:t>
            </a:r>
            <a:endParaRPr lang="es-EC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dirty="0" smtClean="0"/>
              <a:t>Un indicador que captura gran parte de los elementos estudiados en este capítulo en torno a la competitividad de un país y a su clima de negocios, es el Índice de competitividad global (ICG) desarrollado por el Foro de Economía Mundial (</a:t>
            </a:r>
            <a:r>
              <a:rPr lang="es-MX" dirty="0" err="1" smtClean="0"/>
              <a:t>World</a:t>
            </a:r>
            <a:r>
              <a:rPr lang="es-MX" dirty="0" smtClean="0"/>
              <a:t> </a:t>
            </a:r>
            <a:r>
              <a:rPr lang="es-MX" dirty="0" err="1" smtClean="0"/>
              <a:t>Economic</a:t>
            </a:r>
            <a:r>
              <a:rPr lang="es-MX" dirty="0" smtClean="0"/>
              <a:t> </a:t>
            </a:r>
            <a:r>
              <a:rPr lang="es-MX" dirty="0" err="1" smtClean="0"/>
              <a:t>Forum</a:t>
            </a:r>
            <a:r>
              <a:rPr lang="es-MX" dirty="0" smtClean="0"/>
              <a:t>) desde 2004.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79626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Este índice (ICG) se basa en doce pilares, que proveen de un diagnóstico comprensible de la competitividad global de 133 países del orbe en distintos estadios de desarrollo. </a:t>
            </a:r>
            <a:endParaRPr lang="es-MX" dirty="0" smtClean="0"/>
          </a:p>
          <a:p>
            <a:pPr algn="just"/>
            <a:endParaRPr lang="es-EC" dirty="0"/>
          </a:p>
        </p:txBody>
      </p:sp>
      <p:sp>
        <p:nvSpPr>
          <p:cNvPr id="4" name="AutoShape 2" descr="Instituto de la Construcción y Gerencia | ICG | Construcció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pic>
        <p:nvPicPr>
          <p:cNvPr id="1030" name="Picture 6" descr="Índice de competitividad global: | PLATAFORMA REGIONAL DE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790" y="3150270"/>
            <a:ext cx="5083756" cy="3526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1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Los pilares analizados incluyen 110 indicadores vinculados a calidad institucional, infraestructura, estabilidad macroeconómica, salud y capital humano (educación primaria, educación superior y capacitación, entre otros), eficiencia del mercado de bienes, de factores y financieros, tecnología, innovación, talento empresarial y clima de los negocios, entre otros factores. Estas calificaciones se obtienen con base, tanto en información pública como privada que se obtiene mediante estudios específicos del organismo y de su red de institutos </a:t>
            </a:r>
            <a:r>
              <a:rPr lang="es-MX" dirty="0" smtClean="0"/>
              <a:t>afiliados.</a:t>
            </a:r>
            <a:endParaRPr lang="es-EC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7411512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182</Words>
  <Application>Microsoft Office PowerPoint</Application>
  <PresentationFormat>Panorámica</PresentationFormat>
  <Paragraphs>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EL ÍNDICE DE COMPETITIVIDAD GLOBAL EN PAÍSES DE AMÉRICA LATINA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ÍNDICE DE COMPETITIVIDAD GLOBAL EN PAÍSES DE AMÉRICA LATINA</dc:title>
  <dc:creator>Usuario de Windows</dc:creator>
  <cp:lastModifiedBy>Usuario de Windows</cp:lastModifiedBy>
  <cp:revision>1</cp:revision>
  <dcterms:created xsi:type="dcterms:W3CDTF">2020-08-10T02:32:08Z</dcterms:created>
  <dcterms:modified xsi:type="dcterms:W3CDTF">2020-08-10T02:36:33Z</dcterms:modified>
</cp:coreProperties>
</file>