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a:xfrm>
            <a:off x="2692397" y="5037663"/>
            <a:ext cx="5214635" cy="279400"/>
          </a:xfrm>
        </p:spPr>
        <p:txBody>
          <a:bodyPr/>
          <a:lstStyle/>
          <a:p>
            <a:endParaRPr lang="es-EC"/>
          </a:p>
        </p:txBody>
      </p:sp>
      <p:sp>
        <p:nvSpPr>
          <p:cNvPr id="6" name="Slide Number Placeholder 5"/>
          <p:cNvSpPr>
            <a:spLocks noGrp="1"/>
          </p:cNvSpPr>
          <p:nvPr>
            <p:ph type="sldNum" sz="quarter" idx="12"/>
          </p:nvPr>
        </p:nvSpPr>
        <p:spPr>
          <a:xfrm>
            <a:off x="8956900" y="5037663"/>
            <a:ext cx="551167" cy="279400"/>
          </a:xfrm>
        </p:spPr>
        <p:txBody>
          <a:bodyPr/>
          <a:lstStyle/>
          <a:p>
            <a:fld id="{A14AFC06-FD11-4168-B3BC-B0C154BC0ED4}" type="slidenum">
              <a:rPr lang="es-EC" smtClean="0"/>
              <a:t>‹Nº›</a:t>
            </a:fld>
            <a:endParaRPr lang="es-EC"/>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0F453D-074C-4BF5-8223-FD7162C6C05A}" type="datetimeFigureOut">
              <a:rPr lang="es-EC" smtClean="0"/>
              <a:t>9/8/2020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4AFC06-FD11-4168-B3BC-B0C154BC0ED4}" type="slidenum">
              <a:rPr lang="es-EC" smtClean="0"/>
              <a:t>‹Nº›</a:t>
            </a:fld>
            <a:endParaRPr lang="es-EC"/>
          </a:p>
        </p:txBody>
      </p:sp>
    </p:spTree>
    <p:extLst>
      <p:ext uri="{BB962C8B-B14F-4D97-AF65-F5344CB8AC3E}">
        <p14:creationId xmlns:p14="http://schemas.microsoft.com/office/powerpoint/2010/main" val="159594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4AFC06-FD11-4168-B3BC-B0C154BC0ED4}" type="slidenum">
              <a:rPr lang="es-EC" smtClean="0"/>
              <a:t>‹Nº›</a:t>
            </a:fld>
            <a:endParaRPr lang="es-EC"/>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31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4AFC06-FD11-4168-B3BC-B0C154BC0ED4}" type="slidenum">
              <a:rPr lang="es-EC" smtClean="0"/>
              <a:t>‹Nº›</a:t>
            </a:fld>
            <a:endParaRPr lang="es-EC"/>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285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4AFC06-FD11-4168-B3BC-B0C154BC0ED4}" type="slidenum">
              <a:rPr lang="es-EC" smtClean="0"/>
              <a:t>‹Nº›</a:t>
            </a:fld>
            <a:endParaRPr lang="es-EC"/>
          </a:p>
        </p:txBody>
      </p:sp>
    </p:spTree>
    <p:extLst>
      <p:ext uri="{BB962C8B-B14F-4D97-AF65-F5344CB8AC3E}">
        <p14:creationId xmlns:p14="http://schemas.microsoft.com/office/powerpoint/2010/main" val="4178234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4AFC06-FD11-4168-B3BC-B0C154BC0ED4}" type="slidenum">
              <a:rPr lang="es-EC" smtClean="0"/>
              <a:t>‹Nº›</a:t>
            </a:fld>
            <a:endParaRPr lang="es-EC"/>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35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4AFC06-FD11-4168-B3BC-B0C154BC0ED4}" type="slidenum">
              <a:rPr lang="es-EC" smtClean="0"/>
              <a:t>‹Nº›</a:t>
            </a:fld>
            <a:endParaRPr lang="es-EC"/>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706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4AFC06-FD11-4168-B3BC-B0C154BC0ED4}" type="slidenum">
              <a:rPr lang="es-EC" smtClean="0"/>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145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4AFC06-FD11-4168-B3BC-B0C154BC0ED4}" type="slidenum">
              <a:rPr lang="es-EC" smtClean="0"/>
              <a:t>‹Nº›</a:t>
            </a:fld>
            <a:endParaRPr lang="es-EC"/>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3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4AFC06-FD11-4168-B3BC-B0C154BC0ED4}" type="slidenum">
              <a:rPr lang="es-EC" smtClean="0"/>
              <a:t>‹Nº›</a:t>
            </a:fld>
            <a:endParaRPr lang="es-EC"/>
          </a:p>
        </p:txBody>
      </p:sp>
    </p:spTree>
    <p:extLst>
      <p:ext uri="{BB962C8B-B14F-4D97-AF65-F5344CB8AC3E}">
        <p14:creationId xmlns:p14="http://schemas.microsoft.com/office/powerpoint/2010/main" val="375133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0F453D-074C-4BF5-8223-FD7162C6C05A}"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14AFC06-FD11-4168-B3BC-B0C154BC0ED4}" type="slidenum">
              <a:rPr lang="es-EC" smtClean="0"/>
              <a:t>‹Nº›</a:t>
            </a:fld>
            <a:endParaRPr lang="es-EC"/>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49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0F453D-074C-4BF5-8223-FD7162C6C05A}" type="datetimeFigureOut">
              <a:rPr lang="es-EC" smtClean="0"/>
              <a:t>9/8/2020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4AFC06-FD11-4168-B3BC-B0C154BC0ED4}" type="slidenum">
              <a:rPr lang="es-EC" smtClean="0"/>
              <a:t>‹Nº›</a:t>
            </a:fld>
            <a:endParaRPr lang="es-EC"/>
          </a:p>
        </p:txBody>
      </p:sp>
    </p:spTree>
    <p:extLst>
      <p:ext uri="{BB962C8B-B14F-4D97-AF65-F5344CB8AC3E}">
        <p14:creationId xmlns:p14="http://schemas.microsoft.com/office/powerpoint/2010/main" val="397160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0F453D-074C-4BF5-8223-FD7162C6C05A}" type="datetimeFigureOut">
              <a:rPr lang="es-EC" smtClean="0"/>
              <a:t>9/8/2020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14AFC06-FD11-4168-B3BC-B0C154BC0ED4}" type="slidenum">
              <a:rPr lang="es-EC" smtClean="0"/>
              <a:t>‹Nº›</a:t>
            </a:fld>
            <a:endParaRPr lang="es-EC"/>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51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0F453D-074C-4BF5-8223-FD7162C6C05A}" type="datetimeFigureOut">
              <a:rPr lang="es-EC" smtClean="0"/>
              <a:t>9/8/2020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14AFC06-FD11-4168-B3BC-B0C154BC0ED4}" type="slidenum">
              <a:rPr lang="es-EC" smtClean="0"/>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33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F453D-074C-4BF5-8223-FD7162C6C05A}" type="datetimeFigureOut">
              <a:rPr lang="es-EC" smtClean="0"/>
              <a:t>9/8/2020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14AFC06-FD11-4168-B3BC-B0C154BC0ED4}" type="slidenum">
              <a:rPr lang="es-EC" smtClean="0"/>
              <a:t>‹Nº›</a:t>
            </a:fld>
            <a:endParaRPr lang="es-EC"/>
          </a:p>
        </p:txBody>
      </p:sp>
    </p:spTree>
    <p:extLst>
      <p:ext uri="{BB962C8B-B14F-4D97-AF65-F5344CB8AC3E}">
        <p14:creationId xmlns:p14="http://schemas.microsoft.com/office/powerpoint/2010/main" val="332198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0F453D-074C-4BF5-8223-FD7162C6C05A}" type="datetimeFigureOut">
              <a:rPr lang="es-EC" smtClean="0"/>
              <a:t>9/8/2020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4AFC06-FD11-4168-B3BC-B0C154BC0ED4}" type="slidenum">
              <a:rPr lang="es-EC" smtClean="0"/>
              <a:t>‹Nº›</a:t>
            </a:fld>
            <a:endParaRPr lang="es-EC"/>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0F453D-074C-4BF5-8223-FD7162C6C05A}" type="datetimeFigureOut">
              <a:rPr lang="es-EC" smtClean="0"/>
              <a:t>9/8/2020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14AFC06-FD11-4168-B3BC-B0C154BC0ED4}" type="slidenum">
              <a:rPr lang="es-EC" smtClean="0"/>
              <a:t>‹Nº›</a:t>
            </a:fld>
            <a:endParaRPr lang="es-EC"/>
          </a:p>
        </p:txBody>
      </p:sp>
    </p:spTree>
    <p:extLst>
      <p:ext uri="{BB962C8B-B14F-4D97-AF65-F5344CB8AC3E}">
        <p14:creationId xmlns:p14="http://schemas.microsoft.com/office/powerpoint/2010/main" val="131310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0F453D-074C-4BF5-8223-FD7162C6C05A}" type="datetimeFigureOut">
              <a:rPr lang="es-EC" smtClean="0"/>
              <a:t>9/8/2020</a:t>
            </a:fld>
            <a:endParaRPr lang="es-EC"/>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4AFC06-FD11-4168-B3BC-B0C154BC0ED4}" type="slidenum">
              <a:rPr lang="es-EC" smtClean="0"/>
              <a:t>‹Nº›</a:t>
            </a:fld>
            <a:endParaRPr lang="es-EC"/>
          </a:p>
        </p:txBody>
      </p:sp>
    </p:spTree>
    <p:extLst>
      <p:ext uri="{BB962C8B-B14F-4D97-AF65-F5344CB8AC3E}">
        <p14:creationId xmlns:p14="http://schemas.microsoft.com/office/powerpoint/2010/main" val="233687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“La desindustrialización de Estados Unidos”</a:t>
            </a:r>
            <a:endParaRPr lang="es-EC" dirty="0"/>
          </a:p>
        </p:txBody>
      </p:sp>
      <p:sp>
        <p:nvSpPr>
          <p:cNvPr id="3" name="Subtítulo 2"/>
          <p:cNvSpPr>
            <a:spLocks noGrp="1"/>
          </p:cNvSpPr>
          <p:nvPr>
            <p:ph type="subTitle" idx="1"/>
          </p:nvPr>
        </p:nvSpPr>
        <p:spPr/>
        <p:txBody>
          <a:bodyPr>
            <a:normAutofit fontScale="85000" lnSpcReduction="20000"/>
          </a:bodyPr>
          <a:lstStyle/>
          <a:p>
            <a:pPr algn="just"/>
            <a:r>
              <a:rPr lang="es-MX" dirty="0" smtClean="0"/>
              <a:t>A menudo, cuando el déficit comercial se agranda, la población se preocupa por la productividad y la competitividad del país. Una situación de este tipo ocurrió en Estados Unidos en los años ochenta, y resurgió otra vez en los primeros años del nuevo milenio. Un repaso de esta historia será un útil recordatorio de los determinantes de los flujos comerciales.</a:t>
            </a:r>
            <a:endParaRPr lang="es-EC" dirty="0"/>
          </a:p>
        </p:txBody>
      </p:sp>
    </p:spTree>
    <p:extLst>
      <p:ext uri="{BB962C8B-B14F-4D97-AF65-F5344CB8AC3E}">
        <p14:creationId xmlns:p14="http://schemas.microsoft.com/office/powerpoint/2010/main" val="626742074"/>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pPr marL="0" indent="0" algn="just">
              <a:buNone/>
            </a:pPr>
            <a:r>
              <a:rPr lang="es-MX" dirty="0" smtClean="0"/>
              <a:t>La apreciación del dólar en los años ochenta desembocó en severas dificultades económicas para muchos sectores estadounidenses expuestos al comercio internacional. Industrias como la automotriz, la del acero y la de textiles encontraron que la demanda por sus productos se contrajo, en la medida en que la apreciación del dólar llevó a un alza de precios en relación con los de sus competidores extranjeros. El desempleo se disparó en el sector manufacturero de Estados Unidos, se cerraron plantas y el Medio Oeste se conoció como el “cinturón de la oxidación”.</a:t>
            </a:r>
            <a:endParaRPr lang="es-EC" dirty="0"/>
          </a:p>
        </p:txBody>
      </p:sp>
    </p:spTree>
    <p:extLst>
      <p:ext uri="{BB962C8B-B14F-4D97-AF65-F5344CB8AC3E}">
        <p14:creationId xmlns:p14="http://schemas.microsoft.com/office/powerpoint/2010/main" val="3339072939"/>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fontScale="92500" lnSpcReduction="10000"/>
          </a:bodyPr>
          <a:lstStyle/>
          <a:p>
            <a:pPr algn="just"/>
            <a:r>
              <a:rPr lang="es-MX" dirty="0" smtClean="0"/>
              <a:t>Los economistas comprendieron que se trataba de un síndrome diferente, un padecimiento clásico de un tipo de cambio sobrevaluado. Para entender los aspectos fundamentales, debe distinguirse entre la competitividad y la productividad de un país. La competitividad se refiere a la medida en que los bienes de un país pueden competir en el mercado; esto depende principalmente de los precios relativos de los productos nacionales y extranjeros. La competitividad no debe confundirse con la productividad, que se mide como el producto por unidad de insumo. La productividad es fundamental para la mejora de los niveles de vida de una nación; de hecho, el ingreso real de un país crece de acuerdo con el crecimiento de su productividad. </a:t>
            </a:r>
            <a:endParaRPr lang="es-EC" dirty="0"/>
          </a:p>
        </p:txBody>
      </p:sp>
    </p:spTree>
    <p:extLst>
      <p:ext uri="{BB962C8B-B14F-4D97-AF65-F5344CB8AC3E}">
        <p14:creationId xmlns:p14="http://schemas.microsoft.com/office/powerpoint/2010/main" val="3400886559"/>
      </p:ext>
    </p:extLst>
  </p:cSld>
  <p:clrMapOvr>
    <a:masterClrMapping/>
  </p:clrMapOvr>
  <p:transition spd="slow">
    <p:wheel spokes="1"/>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TotalTime>
  <Words>298</Words>
  <Application>Microsoft Office PowerPoint</Application>
  <PresentationFormat>Panorámica</PresentationFormat>
  <Paragraphs>4</Paragraphs>
  <Slides>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vt:i4>
      </vt:variant>
    </vt:vector>
  </HeadingPairs>
  <TitlesOfParts>
    <vt:vector size="6" baseType="lpstr">
      <vt:lpstr>Arial</vt:lpstr>
      <vt:lpstr>Garamond</vt:lpstr>
      <vt:lpstr>Orgánico</vt:lpstr>
      <vt:lpstr>“La desindustrialización de Estados Unidos”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desindustrialización de Estados Unidos”</dc:title>
  <dc:creator>Usuario de Windows</dc:creator>
  <cp:lastModifiedBy>Usuario de Windows</cp:lastModifiedBy>
  <cp:revision>1</cp:revision>
  <dcterms:created xsi:type="dcterms:W3CDTF">2020-08-10T02:21:10Z</dcterms:created>
  <dcterms:modified xsi:type="dcterms:W3CDTF">2020-08-10T02:26:26Z</dcterms:modified>
</cp:coreProperties>
</file>