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4F4A4-4D0D-4B93-82F3-67DC153484BD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9D55-711F-4B1F-82DC-2515BBC188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1605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4F4A4-4D0D-4B93-82F3-67DC153484BD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9D55-711F-4B1F-82DC-2515BBC188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6750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4F4A4-4D0D-4B93-82F3-67DC153484BD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9D55-711F-4B1F-82DC-2515BBC188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8355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4F4A4-4D0D-4B93-82F3-67DC153484BD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9D55-711F-4B1F-82DC-2515BBC188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0404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4F4A4-4D0D-4B93-82F3-67DC153484BD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9D55-711F-4B1F-82DC-2515BBC188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2239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4F4A4-4D0D-4B93-82F3-67DC153484BD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9D55-711F-4B1F-82DC-2515BBC188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5060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4F4A4-4D0D-4B93-82F3-67DC153484BD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9D55-711F-4B1F-82DC-2515BBC188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1054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4F4A4-4D0D-4B93-82F3-67DC153484BD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9D55-711F-4B1F-82DC-2515BBC188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8436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4F4A4-4D0D-4B93-82F3-67DC153484BD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9D55-711F-4B1F-82DC-2515BBC188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331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4F4A4-4D0D-4B93-82F3-67DC153484BD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9D55-711F-4B1F-82DC-2515BBC188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067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4F4A4-4D0D-4B93-82F3-67DC153484BD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9D55-711F-4B1F-82DC-2515BBC188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783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4F4A4-4D0D-4B93-82F3-67DC153484BD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9D55-711F-4B1F-82DC-2515BBC188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3019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E6DA27B4-F1DD-414F-9581-E61B99188C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8AF065FB-BD34-48DA-B383-CC7D623D283B}"/>
              </a:ext>
            </a:extLst>
          </p:cNvPr>
          <p:cNvSpPr/>
          <p:nvPr/>
        </p:nvSpPr>
        <p:spPr>
          <a:xfrm>
            <a:off x="4415424" y="427361"/>
            <a:ext cx="3361152" cy="6116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PROMOCIÓN DEL CRECIMIENTO EN UNA ECONOMÍA ABIERTA</a:t>
            </a:r>
            <a:endParaRPr lang="es-EC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AD6620F1-9B97-4ABF-B1B1-EDA1620965F3}"/>
              </a:ext>
            </a:extLst>
          </p:cNvPr>
          <p:cNvSpPr/>
          <p:nvPr/>
        </p:nvSpPr>
        <p:spPr>
          <a:xfrm>
            <a:off x="5578257" y="166074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EC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ACF4C8D9-7035-43B2-91E7-3A5C826EB219}"/>
              </a:ext>
            </a:extLst>
          </p:cNvPr>
          <p:cNvSpPr/>
          <p:nvPr/>
        </p:nvSpPr>
        <p:spPr>
          <a:xfrm>
            <a:off x="409183" y="2453964"/>
            <a:ext cx="2384121" cy="6116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s-EC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C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Políticas económicas adecuadas.</a:t>
            </a:r>
          </a:p>
          <a:p>
            <a:pPr algn="ctr"/>
            <a:endParaRPr lang="es-EC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15602C88-ABF0-4CB3-B4D0-DEF544D78FF1}"/>
              </a:ext>
            </a:extLst>
          </p:cNvPr>
          <p:cNvSpPr/>
          <p:nvPr/>
        </p:nvSpPr>
        <p:spPr>
          <a:xfrm>
            <a:off x="2271386" y="4198782"/>
            <a:ext cx="2020866" cy="6116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s-EC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s-EC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C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Estabilidad en la macroeconomía.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s-EC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s-EC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0503249F-93E7-41DF-ADBB-C780B6920858}"/>
              </a:ext>
            </a:extLst>
          </p:cNvPr>
          <p:cNvSpPr/>
          <p:nvPr/>
        </p:nvSpPr>
        <p:spPr>
          <a:xfrm>
            <a:off x="9311014" y="2453964"/>
            <a:ext cx="2471803" cy="75278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s-EC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C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Derechos de propiedad bien establecidos.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s-EC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s-EC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471CA4A8-401B-425E-BE05-C813D1855071}"/>
              </a:ext>
            </a:extLst>
          </p:cNvPr>
          <p:cNvSpPr/>
          <p:nvPr/>
        </p:nvSpPr>
        <p:spPr>
          <a:xfrm>
            <a:off x="4797468" y="5351859"/>
            <a:ext cx="2597064" cy="7527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s-EC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s-EC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C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Mejorar la práctica de los procesos productivos.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s-EC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s-EC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s-EC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xmlns="" id="{553BB397-A801-42E1-9FBC-7A3ADDFFDB5A}"/>
              </a:ext>
            </a:extLst>
          </p:cNvPr>
          <p:cNvSpPr/>
          <p:nvPr/>
        </p:nvSpPr>
        <p:spPr>
          <a:xfrm>
            <a:off x="7899750" y="4199274"/>
            <a:ext cx="2597064" cy="7527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s-EC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C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Rendimientos atractivos para la inversión.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s-EC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s-EC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lecha: hacia abajo 13">
            <a:extLst>
              <a:ext uri="{FF2B5EF4-FFF2-40B4-BE49-F238E27FC236}">
                <a16:creationId xmlns:a16="http://schemas.microsoft.com/office/drawing/2014/main" xmlns="" id="{2C342683-52AF-4741-88C5-0D008E024757}"/>
              </a:ext>
            </a:extLst>
          </p:cNvPr>
          <p:cNvSpPr/>
          <p:nvPr/>
        </p:nvSpPr>
        <p:spPr>
          <a:xfrm rot="2900021">
            <a:off x="3370438" y="868140"/>
            <a:ext cx="359889" cy="1599511"/>
          </a:xfrm>
          <a:prstGeom prst="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" name="Flecha: hacia abajo 14">
            <a:extLst>
              <a:ext uri="{FF2B5EF4-FFF2-40B4-BE49-F238E27FC236}">
                <a16:creationId xmlns:a16="http://schemas.microsoft.com/office/drawing/2014/main" xmlns="" id="{633177CB-DD46-43A2-BC90-B864DA0A6AEF}"/>
              </a:ext>
            </a:extLst>
          </p:cNvPr>
          <p:cNvSpPr/>
          <p:nvPr/>
        </p:nvSpPr>
        <p:spPr>
          <a:xfrm rot="1944479">
            <a:off x="4007700" y="1004114"/>
            <a:ext cx="309480" cy="3140760"/>
          </a:xfrm>
          <a:prstGeom prst="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14" name="Flecha: hacia abajo 15">
            <a:extLst>
              <a:ext uri="{FF2B5EF4-FFF2-40B4-BE49-F238E27FC236}">
                <a16:creationId xmlns:a16="http://schemas.microsoft.com/office/drawing/2014/main" xmlns="" id="{B8410DB8-3A6C-4B64-950C-6F53BA77BE65}"/>
              </a:ext>
            </a:extLst>
          </p:cNvPr>
          <p:cNvSpPr/>
          <p:nvPr/>
        </p:nvSpPr>
        <p:spPr>
          <a:xfrm>
            <a:off x="5920490" y="1278757"/>
            <a:ext cx="351021" cy="3833393"/>
          </a:xfrm>
          <a:prstGeom prst="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15" name="Flecha: hacia abajo 16">
            <a:extLst>
              <a:ext uri="{FF2B5EF4-FFF2-40B4-BE49-F238E27FC236}">
                <a16:creationId xmlns:a16="http://schemas.microsoft.com/office/drawing/2014/main" xmlns="" id="{8427DF6B-6828-403E-AB64-C0ED29BFDAFE}"/>
              </a:ext>
            </a:extLst>
          </p:cNvPr>
          <p:cNvSpPr/>
          <p:nvPr/>
        </p:nvSpPr>
        <p:spPr>
          <a:xfrm rot="19873090">
            <a:off x="7594334" y="1178275"/>
            <a:ext cx="306357" cy="3140760"/>
          </a:xfrm>
          <a:prstGeom prst="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16" name="Flecha: hacia abajo 17">
            <a:extLst>
              <a:ext uri="{FF2B5EF4-FFF2-40B4-BE49-F238E27FC236}">
                <a16:creationId xmlns:a16="http://schemas.microsoft.com/office/drawing/2014/main" xmlns="" id="{272CF199-AA06-4B80-9C32-49FDDB131183}"/>
              </a:ext>
            </a:extLst>
          </p:cNvPr>
          <p:cNvSpPr/>
          <p:nvPr/>
        </p:nvSpPr>
        <p:spPr>
          <a:xfrm rot="18412760">
            <a:off x="8450809" y="950848"/>
            <a:ext cx="351511" cy="1599511"/>
          </a:xfrm>
          <a:prstGeom prst="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374212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Panorámica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1</cp:revision>
  <dcterms:created xsi:type="dcterms:W3CDTF">2020-08-10T06:20:46Z</dcterms:created>
  <dcterms:modified xsi:type="dcterms:W3CDTF">2020-08-10T06:21:00Z</dcterms:modified>
</cp:coreProperties>
</file>