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039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6267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31809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938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547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835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67872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0758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250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82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250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431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55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09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540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277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03E29-DB41-4E7A-8CE4-AF990209539A}" type="datetimeFigureOut">
              <a:rPr lang="es-ES" smtClean="0"/>
              <a:t>10/08/2020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37108-A779-49BE-8258-02F6640914E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011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4836015" y="772732"/>
            <a:ext cx="2601533" cy="9787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EL IMPACTO DE CORTO PLAZO DEL COMERCIO EN EL PIB</a:t>
            </a:r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2653047" y="2756081"/>
            <a:ext cx="6967471" cy="33613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mtClean="0"/>
              <a:t>Hay dos nuevos elementos macroeconómicos fundamentales en presencia del comercio internacional: primero, un cuarto componente del gasto, las exportaciones netas, que se añaden a la demanda agregada. Segundo, una economía abierta tiene diferentes multiplicadores para la inversión privada y el gasto doméstico del gobierno, porque algo del gasto se filtra hacia el resto del mundo. En la tabla 14-1 aparece la forma en que la introducción de las exportaciones netas afecta a la determinación del producto. Esta tabla comienza con los mismos componentes que existen en una economía cerrada. </a:t>
            </a:r>
            <a:endParaRPr lang="es-ES"/>
          </a:p>
        </p:txBody>
      </p:sp>
      <p:sp>
        <p:nvSpPr>
          <p:cNvPr id="6" name="Flecha abajo 5"/>
          <p:cNvSpPr/>
          <p:nvPr/>
        </p:nvSpPr>
        <p:spPr>
          <a:xfrm>
            <a:off x="5988676" y="1983346"/>
            <a:ext cx="334851" cy="6181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899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14684" t="24964" r="12218" b="18670"/>
          <a:stretch/>
        </p:blipFill>
        <p:spPr>
          <a:xfrm>
            <a:off x="605305" y="914399"/>
            <a:ext cx="11110520" cy="481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87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109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2020-08-10T17:35:38Z</dcterms:created>
  <dcterms:modified xsi:type="dcterms:W3CDTF">2020-08-10T17:36:13Z</dcterms:modified>
</cp:coreProperties>
</file>