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5B5FEB8-972C-44A7-862E-53165B8CD152}"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C05A9A-74BE-4369-A298-C28D5301AB99}" type="slidenum">
              <a:rPr lang="es-ES" smtClean="0"/>
              <a:t>‹Nº›</a:t>
            </a:fld>
            <a:endParaRPr lang="es-ES"/>
          </a:p>
        </p:txBody>
      </p:sp>
    </p:spTree>
    <p:extLst>
      <p:ext uri="{BB962C8B-B14F-4D97-AF65-F5344CB8AC3E}">
        <p14:creationId xmlns:p14="http://schemas.microsoft.com/office/powerpoint/2010/main" val="3309946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B5FEB8-972C-44A7-862E-53165B8CD152}"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C05A9A-74BE-4369-A298-C28D5301AB99}" type="slidenum">
              <a:rPr lang="es-ES" smtClean="0"/>
              <a:t>‹Nº›</a:t>
            </a:fld>
            <a:endParaRPr lang="es-ES"/>
          </a:p>
        </p:txBody>
      </p:sp>
    </p:spTree>
    <p:extLst>
      <p:ext uri="{BB962C8B-B14F-4D97-AF65-F5344CB8AC3E}">
        <p14:creationId xmlns:p14="http://schemas.microsoft.com/office/powerpoint/2010/main" val="20197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B5FEB8-972C-44A7-862E-53165B8CD152}"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C05A9A-74BE-4369-A298-C28D5301AB99}"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393258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B5FEB8-972C-44A7-862E-53165B8CD152}"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C05A9A-74BE-4369-A298-C28D5301AB99}" type="slidenum">
              <a:rPr lang="es-ES" smtClean="0"/>
              <a:t>‹Nº›</a:t>
            </a:fld>
            <a:endParaRPr lang="es-ES"/>
          </a:p>
        </p:txBody>
      </p:sp>
    </p:spTree>
    <p:extLst>
      <p:ext uri="{BB962C8B-B14F-4D97-AF65-F5344CB8AC3E}">
        <p14:creationId xmlns:p14="http://schemas.microsoft.com/office/powerpoint/2010/main" val="332734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B5FEB8-972C-44A7-862E-53165B8CD152}"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C05A9A-74BE-4369-A298-C28D5301AB99}"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65979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B5FEB8-972C-44A7-862E-53165B8CD152}"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C05A9A-74BE-4369-A298-C28D5301AB99}" type="slidenum">
              <a:rPr lang="es-ES" smtClean="0"/>
              <a:t>‹Nº›</a:t>
            </a:fld>
            <a:endParaRPr lang="es-ES"/>
          </a:p>
        </p:txBody>
      </p:sp>
    </p:spTree>
    <p:extLst>
      <p:ext uri="{BB962C8B-B14F-4D97-AF65-F5344CB8AC3E}">
        <p14:creationId xmlns:p14="http://schemas.microsoft.com/office/powerpoint/2010/main" val="865294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B5FEB8-972C-44A7-862E-53165B8CD152}"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C05A9A-74BE-4369-A298-C28D5301AB99}" type="slidenum">
              <a:rPr lang="es-ES" smtClean="0"/>
              <a:t>‹Nº›</a:t>
            </a:fld>
            <a:endParaRPr lang="es-ES"/>
          </a:p>
        </p:txBody>
      </p:sp>
    </p:spTree>
    <p:extLst>
      <p:ext uri="{BB962C8B-B14F-4D97-AF65-F5344CB8AC3E}">
        <p14:creationId xmlns:p14="http://schemas.microsoft.com/office/powerpoint/2010/main" val="30657803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B5FEB8-972C-44A7-862E-53165B8CD152}"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C05A9A-74BE-4369-A298-C28D5301AB99}" type="slidenum">
              <a:rPr lang="es-ES" smtClean="0"/>
              <a:t>‹Nº›</a:t>
            </a:fld>
            <a:endParaRPr lang="es-ES"/>
          </a:p>
        </p:txBody>
      </p:sp>
    </p:spTree>
    <p:extLst>
      <p:ext uri="{BB962C8B-B14F-4D97-AF65-F5344CB8AC3E}">
        <p14:creationId xmlns:p14="http://schemas.microsoft.com/office/powerpoint/2010/main" val="1094707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B5FEB8-972C-44A7-862E-53165B8CD152}"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C05A9A-74BE-4369-A298-C28D5301AB99}" type="slidenum">
              <a:rPr lang="es-ES" smtClean="0"/>
              <a:t>‹Nº›</a:t>
            </a:fld>
            <a:endParaRPr lang="es-ES"/>
          </a:p>
        </p:txBody>
      </p:sp>
    </p:spTree>
    <p:extLst>
      <p:ext uri="{BB962C8B-B14F-4D97-AF65-F5344CB8AC3E}">
        <p14:creationId xmlns:p14="http://schemas.microsoft.com/office/powerpoint/2010/main" val="2428855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B5FEB8-972C-44A7-862E-53165B8CD152}"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C05A9A-74BE-4369-A298-C28D5301AB99}" type="slidenum">
              <a:rPr lang="es-ES" smtClean="0"/>
              <a:t>‹Nº›</a:t>
            </a:fld>
            <a:endParaRPr lang="es-ES"/>
          </a:p>
        </p:txBody>
      </p:sp>
    </p:spTree>
    <p:extLst>
      <p:ext uri="{BB962C8B-B14F-4D97-AF65-F5344CB8AC3E}">
        <p14:creationId xmlns:p14="http://schemas.microsoft.com/office/powerpoint/2010/main" val="1121979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5B5FEB8-972C-44A7-862E-53165B8CD152}" type="datetimeFigureOut">
              <a:rPr lang="es-ES" smtClean="0"/>
              <a:t>10/08/2020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3C05A9A-74BE-4369-A298-C28D5301AB99}" type="slidenum">
              <a:rPr lang="es-ES" smtClean="0"/>
              <a:t>‹Nº›</a:t>
            </a:fld>
            <a:endParaRPr lang="es-ES"/>
          </a:p>
        </p:txBody>
      </p:sp>
    </p:spTree>
    <p:extLst>
      <p:ext uri="{BB962C8B-B14F-4D97-AF65-F5344CB8AC3E}">
        <p14:creationId xmlns:p14="http://schemas.microsoft.com/office/powerpoint/2010/main" val="1350953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5B5FEB8-972C-44A7-862E-53165B8CD152}" type="datetimeFigureOut">
              <a:rPr lang="es-ES" smtClean="0"/>
              <a:t>10/08/2020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3C05A9A-74BE-4369-A298-C28D5301AB99}" type="slidenum">
              <a:rPr lang="es-ES" smtClean="0"/>
              <a:t>‹Nº›</a:t>
            </a:fld>
            <a:endParaRPr lang="es-ES"/>
          </a:p>
        </p:txBody>
      </p:sp>
    </p:spTree>
    <p:extLst>
      <p:ext uri="{BB962C8B-B14F-4D97-AF65-F5344CB8AC3E}">
        <p14:creationId xmlns:p14="http://schemas.microsoft.com/office/powerpoint/2010/main" val="2247877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5B5FEB8-972C-44A7-862E-53165B8CD152}" type="datetimeFigureOut">
              <a:rPr lang="es-ES" smtClean="0"/>
              <a:t>10/08/2020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3C05A9A-74BE-4369-A298-C28D5301AB99}" type="slidenum">
              <a:rPr lang="es-ES" smtClean="0"/>
              <a:t>‹Nº›</a:t>
            </a:fld>
            <a:endParaRPr lang="es-ES"/>
          </a:p>
        </p:txBody>
      </p:sp>
    </p:spTree>
    <p:extLst>
      <p:ext uri="{BB962C8B-B14F-4D97-AF65-F5344CB8AC3E}">
        <p14:creationId xmlns:p14="http://schemas.microsoft.com/office/powerpoint/2010/main" val="3908846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B5FEB8-972C-44A7-862E-53165B8CD152}" type="datetimeFigureOut">
              <a:rPr lang="es-ES" smtClean="0"/>
              <a:t>10/08/2020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3C05A9A-74BE-4369-A298-C28D5301AB99}" type="slidenum">
              <a:rPr lang="es-ES" smtClean="0"/>
              <a:t>‹Nº›</a:t>
            </a:fld>
            <a:endParaRPr lang="es-ES"/>
          </a:p>
        </p:txBody>
      </p:sp>
    </p:spTree>
    <p:extLst>
      <p:ext uri="{BB962C8B-B14F-4D97-AF65-F5344CB8AC3E}">
        <p14:creationId xmlns:p14="http://schemas.microsoft.com/office/powerpoint/2010/main" val="1089230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5B5FEB8-972C-44A7-862E-53165B8CD152}" type="datetimeFigureOut">
              <a:rPr lang="es-ES" smtClean="0"/>
              <a:t>10/08/2020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3C05A9A-74BE-4369-A298-C28D5301AB99}" type="slidenum">
              <a:rPr lang="es-ES" smtClean="0"/>
              <a:t>‹Nº›</a:t>
            </a:fld>
            <a:endParaRPr lang="es-ES"/>
          </a:p>
        </p:txBody>
      </p:sp>
    </p:spTree>
    <p:extLst>
      <p:ext uri="{BB962C8B-B14F-4D97-AF65-F5344CB8AC3E}">
        <p14:creationId xmlns:p14="http://schemas.microsoft.com/office/powerpoint/2010/main" val="527569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5B5FEB8-972C-44A7-862E-53165B8CD152}" type="datetimeFigureOut">
              <a:rPr lang="es-ES" smtClean="0"/>
              <a:t>10/08/2020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3C05A9A-74BE-4369-A298-C28D5301AB99}" type="slidenum">
              <a:rPr lang="es-ES" smtClean="0"/>
              <a:t>‹Nº›</a:t>
            </a:fld>
            <a:endParaRPr lang="es-ES"/>
          </a:p>
        </p:txBody>
      </p:sp>
    </p:spTree>
    <p:extLst>
      <p:ext uri="{BB962C8B-B14F-4D97-AF65-F5344CB8AC3E}">
        <p14:creationId xmlns:p14="http://schemas.microsoft.com/office/powerpoint/2010/main" val="3229390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B5FEB8-972C-44A7-862E-53165B8CD152}" type="datetimeFigureOut">
              <a:rPr lang="es-ES" smtClean="0"/>
              <a:t>10/08/2020</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3C05A9A-74BE-4369-A298-C28D5301AB99}" type="slidenum">
              <a:rPr lang="es-ES" smtClean="0"/>
              <a:t>‹Nº›</a:t>
            </a:fld>
            <a:endParaRPr lang="es-ES"/>
          </a:p>
        </p:txBody>
      </p:sp>
    </p:spTree>
    <p:extLst>
      <p:ext uri="{BB962C8B-B14F-4D97-AF65-F5344CB8AC3E}">
        <p14:creationId xmlns:p14="http://schemas.microsoft.com/office/powerpoint/2010/main" val="28648089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4595611" y="671602"/>
            <a:ext cx="3000778" cy="9015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Las exportaciones netas y el producto en una economía abierta</a:t>
            </a:r>
            <a:endParaRPr lang="es-ES"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5" name="Rectángulo redondeado 4"/>
          <p:cNvSpPr/>
          <p:nvPr/>
        </p:nvSpPr>
        <p:spPr>
          <a:xfrm>
            <a:off x="2689537" y="2099256"/>
            <a:ext cx="6812925" cy="39280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solidFill>
                  <a:schemeClr val="tx1"/>
                </a:solidFill>
              </a:rPr>
              <a:t>Las exportaciones netas se definen como las exportaciones de bienes y servicios menos las importaciones de bienes y servicios. En 2007, las exportaciones netas de Estados Unidos fueron de menos 708 000 millones de dólares, que se calculan al restar de los 1.662 billones de dólares de las exportaciones los 2.370 billones de dólares 14Macro(294-318).</a:t>
            </a:r>
            <a:r>
              <a:rPr lang="es-ES" sz="1600" dirty="0" err="1" smtClean="0">
                <a:solidFill>
                  <a:schemeClr val="tx1"/>
                </a:solidFill>
              </a:rPr>
              <a:t>indd</a:t>
            </a:r>
            <a:r>
              <a:rPr lang="es-ES" sz="1600" dirty="0" smtClean="0">
                <a:solidFill>
                  <a:schemeClr val="tx1"/>
                </a:solidFill>
              </a:rPr>
              <a:t> 294 26/1/10 18:07:03 A. EL COMERCIO EXTERIOR Y LA ACTIVIDAD ECONÓMICA 295 de las importaciones. Cuando un país tiene exportaciones netas positivas, acumula activos netos. La contraparte de las exportaciones netas es la inversión extranjera neta, que denota los ahorros estadounidenses netos en el exterior, y es aproximadamente igual al valor de las exportaciones netas. Como Estados Unidos tuvo exportaciones netas negativas, su inversión extranjera neta fue negativa, lo que significa que el endeudamiento estadounidense en el exterior estaba creciendo</a:t>
            </a:r>
            <a:endParaRPr lang="es-ES" sz="1600" dirty="0">
              <a:solidFill>
                <a:schemeClr val="tx1"/>
              </a:solidFill>
            </a:endParaRPr>
          </a:p>
        </p:txBody>
      </p:sp>
      <p:sp>
        <p:nvSpPr>
          <p:cNvPr id="6" name="Flecha abajo 5"/>
          <p:cNvSpPr/>
          <p:nvPr/>
        </p:nvSpPr>
        <p:spPr>
          <a:xfrm>
            <a:off x="6096000" y="1636567"/>
            <a:ext cx="188889" cy="3992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90129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TotalTime>
  <Words>159</Words>
  <Application>Microsoft Office PowerPoint</Application>
  <PresentationFormat>Panorámica</PresentationFormat>
  <Paragraphs>2</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Trebuchet MS</vt:lpstr>
      <vt:lpstr>Wingdings 3</vt:lpstr>
      <vt:lpstr>Faceta</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Cuenta Microsoft</cp:lastModifiedBy>
  <cp:revision>2</cp:revision>
  <dcterms:created xsi:type="dcterms:W3CDTF">2020-08-10T17:27:42Z</dcterms:created>
  <dcterms:modified xsi:type="dcterms:W3CDTF">2020-08-10T17:28:58Z</dcterms:modified>
</cp:coreProperties>
</file>