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2B63D33-AFC9-451A-8EBA-2BBABF40F754}" type="datetimeFigureOut">
              <a:rPr lang="es-EC" smtClean="0"/>
              <a:t>9/8/2020</a:t>
            </a:fld>
            <a:endParaRPr lang="es-EC"/>
          </a:p>
        </p:txBody>
      </p:sp>
      <p:sp>
        <p:nvSpPr>
          <p:cNvPr id="5" name="Footer Placeholder 4"/>
          <p:cNvSpPr>
            <a:spLocks noGrp="1"/>
          </p:cNvSpPr>
          <p:nvPr>
            <p:ph type="ftr" sz="quarter" idx="11"/>
          </p:nvPr>
        </p:nvSpPr>
        <p:spPr/>
        <p:txBody>
          <a:bodyPr/>
          <a:lstStyle/>
          <a:p>
            <a:endParaRPr lang="es-EC"/>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879E5BC-D28C-40C3-9012-23582667F177}" type="slidenum">
              <a:rPr lang="es-EC" smtClean="0"/>
              <a:t>‹Nº›</a:t>
            </a:fld>
            <a:endParaRPr lang="es-EC"/>
          </a:p>
        </p:txBody>
      </p:sp>
    </p:spTree>
    <p:extLst>
      <p:ext uri="{BB962C8B-B14F-4D97-AF65-F5344CB8AC3E}">
        <p14:creationId xmlns:p14="http://schemas.microsoft.com/office/powerpoint/2010/main" val="306994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2B63D33-AFC9-451A-8EBA-2BBABF40F754}" type="datetimeFigureOut">
              <a:rPr lang="es-EC" smtClean="0"/>
              <a:t>9/8/2020</a:t>
            </a:fld>
            <a:endParaRPr lang="es-EC"/>
          </a:p>
        </p:txBody>
      </p:sp>
      <p:sp>
        <p:nvSpPr>
          <p:cNvPr id="5" name="Footer Placeholder 4"/>
          <p:cNvSpPr>
            <a:spLocks noGrp="1"/>
          </p:cNvSpPr>
          <p:nvPr>
            <p:ph type="ftr" sz="quarter" idx="11"/>
          </p:nvPr>
        </p:nvSpPr>
        <p:spPr/>
        <p:txBody>
          <a:bodyPr/>
          <a:lstStyle/>
          <a:p>
            <a:endParaRPr lang="es-EC"/>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879E5BC-D28C-40C3-9012-23582667F177}" type="slidenum">
              <a:rPr lang="es-EC" smtClean="0"/>
              <a:t>‹Nº›</a:t>
            </a:fld>
            <a:endParaRPr lang="es-EC"/>
          </a:p>
        </p:txBody>
      </p:sp>
    </p:spTree>
    <p:extLst>
      <p:ext uri="{BB962C8B-B14F-4D97-AF65-F5344CB8AC3E}">
        <p14:creationId xmlns:p14="http://schemas.microsoft.com/office/powerpoint/2010/main" val="631630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2B63D33-AFC9-451A-8EBA-2BBABF40F754}" type="datetimeFigureOut">
              <a:rPr lang="es-EC" smtClean="0"/>
              <a:t>9/8/2020</a:t>
            </a:fld>
            <a:endParaRPr lang="es-EC"/>
          </a:p>
        </p:txBody>
      </p:sp>
      <p:sp>
        <p:nvSpPr>
          <p:cNvPr id="5" name="Footer Placeholder 4"/>
          <p:cNvSpPr>
            <a:spLocks noGrp="1"/>
          </p:cNvSpPr>
          <p:nvPr>
            <p:ph type="ftr" sz="quarter" idx="11"/>
          </p:nvPr>
        </p:nvSpPr>
        <p:spPr/>
        <p:txBody>
          <a:bodyPr/>
          <a:lstStyle/>
          <a:p>
            <a:endParaRPr lang="es-EC"/>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879E5BC-D28C-40C3-9012-23582667F177}" type="slidenum">
              <a:rPr lang="es-EC" smtClean="0"/>
              <a:t>‹Nº›</a:t>
            </a:fld>
            <a:endParaRPr lang="es-EC"/>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990080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2B63D33-AFC9-451A-8EBA-2BBABF40F754}" type="datetimeFigureOut">
              <a:rPr lang="es-EC" smtClean="0"/>
              <a:t>9/8/2020</a:t>
            </a:fld>
            <a:endParaRPr lang="es-EC"/>
          </a:p>
        </p:txBody>
      </p:sp>
      <p:sp>
        <p:nvSpPr>
          <p:cNvPr id="6" name="Footer Placeholder 5"/>
          <p:cNvSpPr>
            <a:spLocks noGrp="1"/>
          </p:cNvSpPr>
          <p:nvPr>
            <p:ph type="ftr" sz="quarter" idx="11"/>
          </p:nvPr>
        </p:nvSpPr>
        <p:spPr/>
        <p:txBody>
          <a:bodyPr/>
          <a:lstStyle/>
          <a:p>
            <a:endParaRPr lang="es-EC"/>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879E5BC-D28C-40C3-9012-23582667F177}" type="slidenum">
              <a:rPr lang="es-EC" smtClean="0"/>
              <a:t>‹Nº›</a:t>
            </a:fld>
            <a:endParaRPr lang="es-EC"/>
          </a:p>
        </p:txBody>
      </p:sp>
    </p:spTree>
    <p:extLst>
      <p:ext uri="{BB962C8B-B14F-4D97-AF65-F5344CB8AC3E}">
        <p14:creationId xmlns:p14="http://schemas.microsoft.com/office/powerpoint/2010/main" val="20539030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2B63D33-AFC9-451A-8EBA-2BBABF40F754}" type="datetimeFigureOut">
              <a:rPr lang="es-EC" smtClean="0"/>
              <a:t>9/8/2020</a:t>
            </a:fld>
            <a:endParaRPr lang="es-EC"/>
          </a:p>
        </p:txBody>
      </p:sp>
      <p:sp>
        <p:nvSpPr>
          <p:cNvPr id="6" name="Footer Placeholder 5"/>
          <p:cNvSpPr>
            <a:spLocks noGrp="1"/>
          </p:cNvSpPr>
          <p:nvPr>
            <p:ph type="ftr" sz="quarter" idx="11"/>
          </p:nvPr>
        </p:nvSpPr>
        <p:spPr/>
        <p:txBody>
          <a:bodyPr/>
          <a:lstStyle/>
          <a:p>
            <a:endParaRPr lang="es-EC"/>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879E5BC-D28C-40C3-9012-23582667F177}" type="slidenum">
              <a:rPr lang="es-EC" smtClean="0"/>
              <a:t>‹Nº›</a:t>
            </a:fld>
            <a:endParaRPr lang="es-EC"/>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359730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2B63D33-AFC9-451A-8EBA-2BBABF40F754}" type="datetimeFigureOut">
              <a:rPr lang="es-EC" smtClean="0"/>
              <a:t>9/8/2020</a:t>
            </a:fld>
            <a:endParaRPr lang="es-EC"/>
          </a:p>
        </p:txBody>
      </p:sp>
      <p:sp>
        <p:nvSpPr>
          <p:cNvPr id="6" name="Footer Placeholder 5"/>
          <p:cNvSpPr>
            <a:spLocks noGrp="1"/>
          </p:cNvSpPr>
          <p:nvPr>
            <p:ph type="ftr" sz="quarter" idx="11"/>
          </p:nvPr>
        </p:nvSpPr>
        <p:spPr/>
        <p:txBody>
          <a:bodyPr/>
          <a:lstStyle/>
          <a:p>
            <a:endParaRPr lang="es-EC"/>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879E5BC-D28C-40C3-9012-23582667F177}" type="slidenum">
              <a:rPr lang="es-EC" smtClean="0"/>
              <a:t>‹Nº›</a:t>
            </a:fld>
            <a:endParaRPr lang="es-EC"/>
          </a:p>
        </p:txBody>
      </p:sp>
    </p:spTree>
    <p:extLst>
      <p:ext uri="{BB962C8B-B14F-4D97-AF65-F5344CB8AC3E}">
        <p14:creationId xmlns:p14="http://schemas.microsoft.com/office/powerpoint/2010/main" val="38688471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B63D33-AFC9-451A-8EBA-2BBABF40F754}" type="datetimeFigureOut">
              <a:rPr lang="es-EC" smtClean="0"/>
              <a:t>9/8/2020</a:t>
            </a:fld>
            <a:endParaRPr lang="es-EC"/>
          </a:p>
        </p:txBody>
      </p:sp>
      <p:sp>
        <p:nvSpPr>
          <p:cNvPr id="5" name="Footer Placeholder 4"/>
          <p:cNvSpPr>
            <a:spLocks noGrp="1"/>
          </p:cNvSpPr>
          <p:nvPr>
            <p:ph type="ftr" sz="quarter" idx="11"/>
          </p:nvPr>
        </p:nvSpPr>
        <p:spPr/>
        <p:txBody>
          <a:bodyPr/>
          <a:lstStyle/>
          <a:p>
            <a:endParaRPr lang="es-EC"/>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879E5BC-D28C-40C3-9012-23582667F177}" type="slidenum">
              <a:rPr lang="es-EC" smtClean="0"/>
              <a:t>‹Nº›</a:t>
            </a:fld>
            <a:endParaRPr lang="es-EC"/>
          </a:p>
        </p:txBody>
      </p:sp>
    </p:spTree>
    <p:extLst>
      <p:ext uri="{BB962C8B-B14F-4D97-AF65-F5344CB8AC3E}">
        <p14:creationId xmlns:p14="http://schemas.microsoft.com/office/powerpoint/2010/main" val="41418287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B63D33-AFC9-451A-8EBA-2BBABF40F754}" type="datetimeFigureOut">
              <a:rPr lang="es-EC" smtClean="0"/>
              <a:t>9/8/2020</a:t>
            </a:fld>
            <a:endParaRPr lang="es-EC"/>
          </a:p>
        </p:txBody>
      </p:sp>
      <p:sp>
        <p:nvSpPr>
          <p:cNvPr id="5" name="Footer Placeholder 4"/>
          <p:cNvSpPr>
            <a:spLocks noGrp="1"/>
          </p:cNvSpPr>
          <p:nvPr>
            <p:ph type="ftr" sz="quarter" idx="11"/>
          </p:nvPr>
        </p:nvSpPr>
        <p:spPr/>
        <p:txBody>
          <a:bodyPr/>
          <a:lstStyle/>
          <a:p>
            <a:endParaRPr lang="es-EC"/>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879E5BC-D28C-40C3-9012-23582667F177}" type="slidenum">
              <a:rPr lang="es-EC" smtClean="0"/>
              <a:t>‹Nº›</a:t>
            </a:fld>
            <a:endParaRPr lang="es-EC"/>
          </a:p>
        </p:txBody>
      </p:sp>
    </p:spTree>
    <p:extLst>
      <p:ext uri="{BB962C8B-B14F-4D97-AF65-F5344CB8AC3E}">
        <p14:creationId xmlns:p14="http://schemas.microsoft.com/office/powerpoint/2010/main" val="1766736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B63D33-AFC9-451A-8EBA-2BBABF40F754}" type="datetimeFigureOut">
              <a:rPr lang="es-EC" smtClean="0"/>
              <a:t>9/8/2020</a:t>
            </a:fld>
            <a:endParaRPr lang="es-EC"/>
          </a:p>
        </p:txBody>
      </p:sp>
      <p:sp>
        <p:nvSpPr>
          <p:cNvPr id="5" name="Footer Placeholder 4"/>
          <p:cNvSpPr>
            <a:spLocks noGrp="1"/>
          </p:cNvSpPr>
          <p:nvPr>
            <p:ph type="ftr" sz="quarter" idx="11"/>
          </p:nvPr>
        </p:nvSpPr>
        <p:spPr/>
        <p:txBody>
          <a:bodyPr/>
          <a:lstStyle/>
          <a:p>
            <a:endParaRPr lang="es-EC"/>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879E5BC-D28C-40C3-9012-23582667F177}" type="slidenum">
              <a:rPr lang="es-EC" smtClean="0"/>
              <a:t>‹Nº›</a:t>
            </a:fld>
            <a:endParaRPr lang="es-EC"/>
          </a:p>
        </p:txBody>
      </p:sp>
    </p:spTree>
    <p:extLst>
      <p:ext uri="{BB962C8B-B14F-4D97-AF65-F5344CB8AC3E}">
        <p14:creationId xmlns:p14="http://schemas.microsoft.com/office/powerpoint/2010/main" val="195537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2B63D33-AFC9-451A-8EBA-2BBABF40F754}" type="datetimeFigureOut">
              <a:rPr lang="es-EC" smtClean="0"/>
              <a:t>9/8/2020</a:t>
            </a:fld>
            <a:endParaRPr lang="es-EC"/>
          </a:p>
        </p:txBody>
      </p:sp>
      <p:sp>
        <p:nvSpPr>
          <p:cNvPr id="5" name="Footer Placeholder 4"/>
          <p:cNvSpPr>
            <a:spLocks noGrp="1"/>
          </p:cNvSpPr>
          <p:nvPr>
            <p:ph type="ftr" sz="quarter" idx="11"/>
          </p:nvPr>
        </p:nvSpPr>
        <p:spPr/>
        <p:txBody>
          <a:bodyPr/>
          <a:lstStyle/>
          <a:p>
            <a:endParaRPr lang="es-EC"/>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879E5BC-D28C-40C3-9012-23582667F177}" type="slidenum">
              <a:rPr lang="es-EC" smtClean="0"/>
              <a:t>‹Nº›</a:t>
            </a:fld>
            <a:endParaRPr lang="es-EC"/>
          </a:p>
        </p:txBody>
      </p:sp>
    </p:spTree>
    <p:extLst>
      <p:ext uri="{BB962C8B-B14F-4D97-AF65-F5344CB8AC3E}">
        <p14:creationId xmlns:p14="http://schemas.microsoft.com/office/powerpoint/2010/main" val="3336881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2B63D33-AFC9-451A-8EBA-2BBABF40F754}" type="datetimeFigureOut">
              <a:rPr lang="es-EC" smtClean="0"/>
              <a:t>9/8/2020</a:t>
            </a:fld>
            <a:endParaRPr lang="es-EC"/>
          </a:p>
        </p:txBody>
      </p:sp>
      <p:sp>
        <p:nvSpPr>
          <p:cNvPr id="6" name="Footer Placeholder 5"/>
          <p:cNvSpPr>
            <a:spLocks noGrp="1"/>
          </p:cNvSpPr>
          <p:nvPr>
            <p:ph type="ftr" sz="quarter" idx="11"/>
          </p:nvPr>
        </p:nvSpPr>
        <p:spPr/>
        <p:txBody>
          <a:bodyPr/>
          <a:lstStyle/>
          <a:p>
            <a:endParaRPr lang="es-EC"/>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879E5BC-D28C-40C3-9012-23582667F177}" type="slidenum">
              <a:rPr lang="es-EC" smtClean="0"/>
              <a:t>‹Nº›</a:t>
            </a:fld>
            <a:endParaRPr lang="es-EC"/>
          </a:p>
        </p:txBody>
      </p:sp>
    </p:spTree>
    <p:extLst>
      <p:ext uri="{BB962C8B-B14F-4D97-AF65-F5344CB8AC3E}">
        <p14:creationId xmlns:p14="http://schemas.microsoft.com/office/powerpoint/2010/main" val="172452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2B63D33-AFC9-451A-8EBA-2BBABF40F754}" type="datetimeFigureOut">
              <a:rPr lang="es-EC" smtClean="0"/>
              <a:t>9/8/2020</a:t>
            </a:fld>
            <a:endParaRPr lang="es-EC"/>
          </a:p>
        </p:txBody>
      </p:sp>
      <p:sp>
        <p:nvSpPr>
          <p:cNvPr id="8" name="Footer Placeholder 7"/>
          <p:cNvSpPr>
            <a:spLocks noGrp="1"/>
          </p:cNvSpPr>
          <p:nvPr>
            <p:ph type="ftr" sz="quarter" idx="11"/>
          </p:nvPr>
        </p:nvSpPr>
        <p:spPr/>
        <p:txBody>
          <a:bodyPr/>
          <a:lstStyle/>
          <a:p>
            <a:endParaRPr lang="es-EC"/>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879E5BC-D28C-40C3-9012-23582667F177}" type="slidenum">
              <a:rPr lang="es-EC" smtClean="0"/>
              <a:t>‹Nº›</a:t>
            </a:fld>
            <a:endParaRPr lang="es-EC"/>
          </a:p>
        </p:txBody>
      </p:sp>
    </p:spTree>
    <p:extLst>
      <p:ext uri="{BB962C8B-B14F-4D97-AF65-F5344CB8AC3E}">
        <p14:creationId xmlns:p14="http://schemas.microsoft.com/office/powerpoint/2010/main" val="2342979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2B63D33-AFC9-451A-8EBA-2BBABF40F754}" type="datetimeFigureOut">
              <a:rPr lang="es-EC" smtClean="0"/>
              <a:t>9/8/2020</a:t>
            </a:fld>
            <a:endParaRPr lang="es-EC"/>
          </a:p>
        </p:txBody>
      </p:sp>
      <p:sp>
        <p:nvSpPr>
          <p:cNvPr id="4" name="Footer Placeholder 3"/>
          <p:cNvSpPr>
            <a:spLocks noGrp="1"/>
          </p:cNvSpPr>
          <p:nvPr>
            <p:ph type="ftr" sz="quarter" idx="11"/>
          </p:nvPr>
        </p:nvSpPr>
        <p:spPr/>
        <p:txBody>
          <a:bodyPr/>
          <a:lstStyle/>
          <a:p>
            <a:endParaRPr lang="es-EC"/>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879E5BC-D28C-40C3-9012-23582667F177}" type="slidenum">
              <a:rPr lang="es-EC" smtClean="0"/>
              <a:t>‹Nº›</a:t>
            </a:fld>
            <a:endParaRPr lang="es-EC"/>
          </a:p>
        </p:txBody>
      </p:sp>
    </p:spTree>
    <p:extLst>
      <p:ext uri="{BB962C8B-B14F-4D97-AF65-F5344CB8AC3E}">
        <p14:creationId xmlns:p14="http://schemas.microsoft.com/office/powerpoint/2010/main" val="371699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B63D33-AFC9-451A-8EBA-2BBABF40F754}" type="datetimeFigureOut">
              <a:rPr lang="es-EC" smtClean="0"/>
              <a:t>9/8/2020</a:t>
            </a:fld>
            <a:endParaRPr lang="es-EC"/>
          </a:p>
        </p:txBody>
      </p:sp>
      <p:sp>
        <p:nvSpPr>
          <p:cNvPr id="3" name="Footer Placeholder 2"/>
          <p:cNvSpPr>
            <a:spLocks noGrp="1"/>
          </p:cNvSpPr>
          <p:nvPr>
            <p:ph type="ftr" sz="quarter" idx="11"/>
          </p:nvPr>
        </p:nvSpPr>
        <p:spPr/>
        <p:txBody>
          <a:bodyPr/>
          <a:lstStyle/>
          <a:p>
            <a:endParaRPr lang="es-EC"/>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879E5BC-D28C-40C3-9012-23582667F177}" type="slidenum">
              <a:rPr lang="es-EC" smtClean="0"/>
              <a:t>‹Nº›</a:t>
            </a:fld>
            <a:endParaRPr lang="es-EC"/>
          </a:p>
        </p:txBody>
      </p:sp>
    </p:spTree>
    <p:extLst>
      <p:ext uri="{BB962C8B-B14F-4D97-AF65-F5344CB8AC3E}">
        <p14:creationId xmlns:p14="http://schemas.microsoft.com/office/powerpoint/2010/main" val="1236166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2B63D33-AFC9-451A-8EBA-2BBABF40F754}" type="datetimeFigureOut">
              <a:rPr lang="es-EC" smtClean="0"/>
              <a:t>9/8/2020</a:t>
            </a:fld>
            <a:endParaRPr lang="es-EC"/>
          </a:p>
        </p:txBody>
      </p:sp>
      <p:sp>
        <p:nvSpPr>
          <p:cNvPr id="6" name="Footer Placeholder 5"/>
          <p:cNvSpPr>
            <a:spLocks noGrp="1"/>
          </p:cNvSpPr>
          <p:nvPr>
            <p:ph type="ftr" sz="quarter" idx="11"/>
          </p:nvPr>
        </p:nvSpPr>
        <p:spPr/>
        <p:txBody>
          <a:bodyPr/>
          <a:lstStyle/>
          <a:p>
            <a:endParaRPr lang="es-EC"/>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879E5BC-D28C-40C3-9012-23582667F177}" type="slidenum">
              <a:rPr lang="es-EC" smtClean="0"/>
              <a:t>‹Nº›</a:t>
            </a:fld>
            <a:endParaRPr lang="es-EC"/>
          </a:p>
        </p:txBody>
      </p:sp>
    </p:spTree>
    <p:extLst>
      <p:ext uri="{BB962C8B-B14F-4D97-AF65-F5344CB8AC3E}">
        <p14:creationId xmlns:p14="http://schemas.microsoft.com/office/powerpoint/2010/main" val="699414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2B63D33-AFC9-451A-8EBA-2BBABF40F754}" type="datetimeFigureOut">
              <a:rPr lang="es-EC" smtClean="0"/>
              <a:t>9/8/2020</a:t>
            </a:fld>
            <a:endParaRPr lang="es-EC"/>
          </a:p>
        </p:txBody>
      </p:sp>
      <p:sp>
        <p:nvSpPr>
          <p:cNvPr id="6" name="Footer Placeholder 5"/>
          <p:cNvSpPr>
            <a:spLocks noGrp="1"/>
          </p:cNvSpPr>
          <p:nvPr>
            <p:ph type="ftr" sz="quarter" idx="11"/>
          </p:nvPr>
        </p:nvSpPr>
        <p:spPr/>
        <p:txBody>
          <a:bodyPr/>
          <a:lstStyle/>
          <a:p>
            <a:endParaRPr lang="es-EC"/>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879E5BC-D28C-40C3-9012-23582667F177}" type="slidenum">
              <a:rPr lang="es-EC" smtClean="0"/>
              <a:t>‹Nº›</a:t>
            </a:fld>
            <a:endParaRPr lang="es-EC"/>
          </a:p>
        </p:txBody>
      </p:sp>
    </p:spTree>
    <p:extLst>
      <p:ext uri="{BB962C8B-B14F-4D97-AF65-F5344CB8AC3E}">
        <p14:creationId xmlns:p14="http://schemas.microsoft.com/office/powerpoint/2010/main" val="427053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2B63D33-AFC9-451A-8EBA-2BBABF40F754}" type="datetimeFigureOut">
              <a:rPr lang="es-EC" smtClean="0"/>
              <a:t>9/8/2020</a:t>
            </a:fld>
            <a:endParaRPr lang="es-EC"/>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C"/>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879E5BC-D28C-40C3-9012-23582667F177}" type="slidenum">
              <a:rPr lang="es-EC" smtClean="0"/>
              <a:t>‹Nº›</a:t>
            </a:fld>
            <a:endParaRPr lang="es-EC"/>
          </a:p>
        </p:txBody>
      </p:sp>
    </p:spTree>
    <p:extLst>
      <p:ext uri="{BB962C8B-B14F-4D97-AF65-F5344CB8AC3E}">
        <p14:creationId xmlns:p14="http://schemas.microsoft.com/office/powerpoint/2010/main" val="205315331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C" dirty="0" smtClean="0"/>
              <a:t>Tendencias en la productividad</a:t>
            </a:r>
            <a:endParaRPr lang="es-EC" dirty="0"/>
          </a:p>
        </p:txBody>
      </p:sp>
      <p:sp>
        <p:nvSpPr>
          <p:cNvPr id="3" name="Subtítulo 2"/>
          <p:cNvSpPr>
            <a:spLocks noGrp="1"/>
          </p:cNvSpPr>
          <p:nvPr>
            <p:ph type="subTitle" idx="1"/>
          </p:nvPr>
        </p:nvSpPr>
        <p:spPr/>
        <p:txBody>
          <a:bodyPr>
            <a:normAutofit fontScale="85000" lnSpcReduction="10000"/>
          </a:bodyPr>
          <a:lstStyle/>
          <a:p>
            <a:pPr algn="just"/>
            <a:r>
              <a:rPr lang="es-MX" dirty="0" smtClean="0"/>
              <a:t>La verdadera historia sobre los ingresos reales estadounidenses no se refiere a la competitividad, sino a la productividad. Recuérdese que la productividad mide el producto por unidad de insumo (como horas de trabajo). El capítulo sobre el crecimiento económico demostró que los incrementos en los salarios reales dependen principalmente del crecimiento de la productividad de la mano de obra nacional.</a:t>
            </a:r>
            <a:endParaRPr lang="es-EC" dirty="0"/>
          </a:p>
        </p:txBody>
      </p:sp>
    </p:spTree>
    <p:extLst>
      <p:ext uri="{BB962C8B-B14F-4D97-AF65-F5344CB8AC3E}">
        <p14:creationId xmlns:p14="http://schemas.microsoft.com/office/powerpoint/2010/main" val="2133088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C"/>
          </a:p>
        </p:txBody>
      </p:sp>
      <p:sp>
        <p:nvSpPr>
          <p:cNvPr id="3" name="Marcador de contenido 2"/>
          <p:cNvSpPr>
            <a:spLocks noGrp="1"/>
          </p:cNvSpPr>
          <p:nvPr>
            <p:ph idx="1"/>
          </p:nvPr>
        </p:nvSpPr>
        <p:spPr/>
        <p:txBody>
          <a:bodyPr/>
          <a:lstStyle/>
          <a:p>
            <a:pPr algn="just"/>
            <a:r>
              <a:rPr lang="es-MX" dirty="0" smtClean="0"/>
              <a:t>La competitividad es importante para el comercio, pero no tiene relación intrínseca con el nivel o crecimiento de los ingresos reales. China disfrutó de un excedente comercial masivo en los primeros años del nuevo milenio, al mismo tiempo que Estados Unidos incurría en un gran déficit comercial.</a:t>
            </a:r>
            <a:endParaRPr lang="es-EC" dirty="0"/>
          </a:p>
        </p:txBody>
      </p:sp>
    </p:spTree>
    <p:extLst>
      <p:ext uri="{BB962C8B-B14F-4D97-AF65-F5344CB8AC3E}">
        <p14:creationId xmlns:p14="http://schemas.microsoft.com/office/powerpoint/2010/main" val="11932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C"/>
          </a:p>
        </p:txBody>
      </p:sp>
      <p:sp>
        <p:nvSpPr>
          <p:cNvPr id="3" name="Marcador de contenido 2"/>
          <p:cNvSpPr>
            <a:spLocks noGrp="1"/>
          </p:cNvSpPr>
          <p:nvPr>
            <p:ph idx="1"/>
          </p:nvPr>
        </p:nvSpPr>
        <p:spPr/>
        <p:txBody>
          <a:bodyPr/>
          <a:lstStyle/>
          <a:p>
            <a:pPr algn="just"/>
            <a:r>
              <a:rPr lang="es-MX" dirty="0" smtClean="0"/>
              <a:t>La competitividad es importante para el comercio, pero no tiene relación intrínseca con el nivel o crecimiento de los ingresos reales. China disfrutó de un excedente comercial masivo en los primeros años del nuevo milenio, al mismo tiempo que Estados Unidos incurría en un gran déficit comercial. Pero, ¿significa esto que los estadounidenses estarían dispuestos a cambiar sus niveles de vida por los de China, donde se paga 1 dólar por hora trabajada? La pérdida de competitividad en los mercados internacionales es consecuencia de que los precios de un país se desalineen de los precios de sus socios comerciales.</a:t>
            </a:r>
            <a:endParaRPr lang="es-EC" dirty="0"/>
          </a:p>
        </p:txBody>
      </p:sp>
    </p:spTree>
    <p:extLst>
      <p:ext uri="{BB962C8B-B14F-4D97-AF65-F5344CB8AC3E}">
        <p14:creationId xmlns:p14="http://schemas.microsoft.com/office/powerpoint/2010/main" val="1859655577"/>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0</TotalTime>
  <Words>228</Words>
  <Application>Microsoft Office PowerPoint</Application>
  <PresentationFormat>Panorámica</PresentationFormat>
  <Paragraphs>4</Paragraphs>
  <Slides>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Arial</vt:lpstr>
      <vt:lpstr>Century Gothic</vt:lpstr>
      <vt:lpstr>Wingdings 3</vt:lpstr>
      <vt:lpstr>Espiral</vt:lpstr>
      <vt:lpstr>Tendencias en la productividad</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Tendencias en la productividad</dc:title>
  <dc:creator>Usuario de Windows</dc:creator>
  <cp:lastModifiedBy>Usuario de Windows</cp:lastModifiedBy>
  <cp:revision>1</cp:revision>
  <dcterms:created xsi:type="dcterms:W3CDTF">2020-08-10T02:29:19Z</dcterms:created>
  <dcterms:modified xsi:type="dcterms:W3CDTF">2020-08-10T02:30:09Z</dcterms:modified>
</cp:coreProperties>
</file>