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3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1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9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7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9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0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3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4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CFB03654-F8D1-4066-85B5-5BA57499B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4347127-A4D8-4EAC-B7C4-6FF80CC266E9}"/>
              </a:ext>
            </a:extLst>
          </p:cNvPr>
          <p:cNvSpPr txBox="1"/>
          <p:nvPr/>
        </p:nvSpPr>
        <p:spPr>
          <a:xfrm>
            <a:off x="1073810" y="696226"/>
            <a:ext cx="8675712" cy="981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BENEFICIOS NIVEL MEDIO SUPERIOR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615BC76-014D-4BD0-A843-994E2D759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0" y="1874829"/>
            <a:ext cx="12175432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9D2483B-7210-454A-B168-51DA3C161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7372" y="-18787"/>
            <a:ext cx="1238945" cy="1919798"/>
            <a:chOff x="10357372" y="-18787"/>
            <a:chExt cx="1238945" cy="1919798"/>
          </a:xfrm>
        </p:grpSpPr>
        <p:sp>
          <p:nvSpPr>
            <p:cNvPr id="75" name="Freeform 57">
              <a:extLst>
                <a:ext uri="{FF2B5EF4-FFF2-40B4-BE49-F238E27FC236}">
                  <a16:creationId xmlns:a16="http://schemas.microsoft.com/office/drawing/2014/main" id="{F1142EB5-2791-4EAD-B4A2-43BECFBC5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15372" y="140636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8">
              <a:extLst>
                <a:ext uri="{FF2B5EF4-FFF2-40B4-BE49-F238E27FC236}">
                  <a16:creationId xmlns:a16="http://schemas.microsoft.com/office/drawing/2014/main" id="{2C8870C2-1368-48B0-A8CF-BC33DF765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1520" y="75502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9">
              <a:extLst>
                <a:ext uri="{FF2B5EF4-FFF2-40B4-BE49-F238E27FC236}">
                  <a16:creationId xmlns:a16="http://schemas.microsoft.com/office/drawing/2014/main" id="{853F9E0D-F5F9-438C-B1DC-0AA3127C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3892" y="98607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0">
              <a:extLst>
                <a:ext uri="{FF2B5EF4-FFF2-40B4-BE49-F238E27FC236}">
                  <a16:creationId xmlns:a16="http://schemas.microsoft.com/office/drawing/2014/main" id="{B4E911B1-253E-4755-9AEC-BB1DAB8E2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551" y="122386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3">
              <a:extLst>
                <a:ext uri="{FF2B5EF4-FFF2-40B4-BE49-F238E27FC236}">
                  <a16:creationId xmlns:a16="http://schemas.microsoft.com/office/drawing/2014/main" id="{2AF5DD4D-BF15-452D-937B-7F29FA3F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1994" y="1699681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4">
              <a:extLst>
                <a:ext uri="{FF2B5EF4-FFF2-40B4-BE49-F238E27FC236}">
                  <a16:creationId xmlns:a16="http://schemas.microsoft.com/office/drawing/2014/main" id="{5F821C6A-EDEE-4845-92EB-367AC6002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3010" y="55044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6">
              <a:extLst>
                <a:ext uri="{FF2B5EF4-FFF2-40B4-BE49-F238E27FC236}">
                  <a16:creationId xmlns:a16="http://schemas.microsoft.com/office/drawing/2014/main" id="{504AA4DA-748D-4CFF-891A-5C8861EC4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2979" y="2044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9">
              <a:extLst>
                <a:ext uri="{FF2B5EF4-FFF2-40B4-BE49-F238E27FC236}">
                  <a16:creationId xmlns:a16="http://schemas.microsoft.com/office/drawing/2014/main" id="{7CC3A8FA-D5F6-4A96-9B55-4479C171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782" y="148733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06">
              <a:extLst>
                <a:ext uri="{FF2B5EF4-FFF2-40B4-BE49-F238E27FC236}">
                  <a16:creationId xmlns:a16="http://schemas.microsoft.com/office/drawing/2014/main" id="{26E1DC3C-522F-46BF-9C95-47500176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8678" y="5991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7">
              <a:extLst>
                <a:ext uri="{FF2B5EF4-FFF2-40B4-BE49-F238E27FC236}">
                  <a16:creationId xmlns:a16="http://schemas.microsoft.com/office/drawing/2014/main" id="{F7CDF92D-312E-42AB-960E-637D40493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0666" y="124026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8">
              <a:extLst>
                <a:ext uri="{FF2B5EF4-FFF2-40B4-BE49-F238E27FC236}">
                  <a16:creationId xmlns:a16="http://schemas.microsoft.com/office/drawing/2014/main" id="{918FE320-F6B2-4BDB-95D8-DFD3B2B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349" y="120899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09">
              <a:extLst>
                <a:ext uri="{FF2B5EF4-FFF2-40B4-BE49-F238E27FC236}">
                  <a16:creationId xmlns:a16="http://schemas.microsoft.com/office/drawing/2014/main" id="{B90769B0-46E9-4B76-96A9-A247A0DF3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546" y="171031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10">
              <a:extLst>
                <a:ext uri="{FF2B5EF4-FFF2-40B4-BE49-F238E27FC236}">
                  <a16:creationId xmlns:a16="http://schemas.microsoft.com/office/drawing/2014/main" id="{C0CC5855-0620-41C7-AA4D-3D30E245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6402" y="35131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11">
              <a:extLst>
                <a:ext uri="{FF2B5EF4-FFF2-40B4-BE49-F238E27FC236}">
                  <a16:creationId xmlns:a16="http://schemas.microsoft.com/office/drawing/2014/main" id="{7A99B1F4-089E-4A1A-833C-0D0C8E770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7601" y="143881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12">
              <a:extLst>
                <a:ext uri="{FF2B5EF4-FFF2-40B4-BE49-F238E27FC236}">
                  <a16:creationId xmlns:a16="http://schemas.microsoft.com/office/drawing/2014/main" id="{52C3D5C1-0862-4E4B-BAD8-C6244D035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7104" y="9201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22">
              <a:extLst>
                <a:ext uri="{FF2B5EF4-FFF2-40B4-BE49-F238E27FC236}">
                  <a16:creationId xmlns:a16="http://schemas.microsoft.com/office/drawing/2014/main" id="{5E020019-37DA-47B1-A859-25E2009F7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2607" y="174198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23">
              <a:extLst>
                <a:ext uri="{FF2B5EF4-FFF2-40B4-BE49-F238E27FC236}">
                  <a16:creationId xmlns:a16="http://schemas.microsoft.com/office/drawing/2014/main" id="{FC071985-7349-45B2-AD36-AB9014D8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8114" y="20578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30">
              <a:extLst>
                <a:ext uri="{FF2B5EF4-FFF2-40B4-BE49-F238E27FC236}">
                  <a16:creationId xmlns:a16="http://schemas.microsoft.com/office/drawing/2014/main" id="{8A8374B4-6CAE-4B1D-8AD8-BBD71C66E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1335" y="49503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31">
              <a:extLst>
                <a:ext uri="{FF2B5EF4-FFF2-40B4-BE49-F238E27FC236}">
                  <a16:creationId xmlns:a16="http://schemas.microsoft.com/office/drawing/2014/main" id="{4F0392BB-C222-4B4A-B3F7-86E195396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5153" y="1050023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35">
              <a:extLst>
                <a:ext uri="{FF2B5EF4-FFF2-40B4-BE49-F238E27FC236}">
                  <a16:creationId xmlns:a16="http://schemas.microsoft.com/office/drawing/2014/main" id="{A602A52C-3AB9-4D97-AE2A-BB87DB6AC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2492" y="820365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41">
              <a:extLst>
                <a:ext uri="{FF2B5EF4-FFF2-40B4-BE49-F238E27FC236}">
                  <a16:creationId xmlns:a16="http://schemas.microsoft.com/office/drawing/2014/main" id="{B30A965C-348F-4CA1-882F-46F532A33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1044" y="142204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77">
              <a:extLst>
                <a:ext uri="{FF2B5EF4-FFF2-40B4-BE49-F238E27FC236}">
                  <a16:creationId xmlns:a16="http://schemas.microsoft.com/office/drawing/2014/main" id="{3DB93D99-B20E-4CEF-A4B5-E355F2EF8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9747" y="1955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21">
              <a:extLst>
                <a:ext uri="{FF2B5EF4-FFF2-40B4-BE49-F238E27FC236}">
                  <a16:creationId xmlns:a16="http://schemas.microsoft.com/office/drawing/2014/main" id="{59BF81A2-5680-4745-9838-B87F14A4E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0727" y="5686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">
              <a:extLst>
                <a:ext uri="{FF2B5EF4-FFF2-40B4-BE49-F238E27FC236}">
                  <a16:creationId xmlns:a16="http://schemas.microsoft.com/office/drawing/2014/main" id="{15D7F206-A93F-4CCC-B241-B733ECFCF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159" y="1071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7">
              <a:extLst>
                <a:ext uri="{FF2B5EF4-FFF2-40B4-BE49-F238E27FC236}">
                  <a16:creationId xmlns:a16="http://schemas.microsoft.com/office/drawing/2014/main" id="{88E77691-B7C1-4F5D-98EC-C5508CDFB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6315" y="672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4">
              <a:extLst>
                <a:ext uri="{FF2B5EF4-FFF2-40B4-BE49-F238E27FC236}">
                  <a16:creationId xmlns:a16="http://schemas.microsoft.com/office/drawing/2014/main" id="{B15258A7-A882-4D79-B870-C92A57D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9661" y="130606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7">
              <a:extLst>
                <a:ext uri="{FF2B5EF4-FFF2-40B4-BE49-F238E27FC236}">
                  <a16:creationId xmlns:a16="http://schemas.microsoft.com/office/drawing/2014/main" id="{CF3D5844-0132-49FA-BD1E-5263802F47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751" y="1744954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A399F043-AB24-4109-800A-BD94939A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47006" y="147872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796159AE-3178-456B-B411-196E260E5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7663" y="110955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B0562100-3934-4A15-8C23-D55F111D9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5260" y="8358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17">
              <a:extLst>
                <a:ext uri="{FF2B5EF4-FFF2-40B4-BE49-F238E27FC236}">
                  <a16:creationId xmlns:a16="http://schemas.microsoft.com/office/drawing/2014/main" id="{6DD7C928-63AE-4BCB-9843-570F9E04E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7263" y="8892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8">
              <a:extLst>
                <a:ext uri="{FF2B5EF4-FFF2-40B4-BE49-F238E27FC236}">
                  <a16:creationId xmlns:a16="http://schemas.microsoft.com/office/drawing/2014/main" id="{5AC011E4-1DCA-418C-8008-AE4E1E61D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33783" y="22103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19">
              <a:extLst>
                <a:ext uri="{FF2B5EF4-FFF2-40B4-BE49-F238E27FC236}">
                  <a16:creationId xmlns:a16="http://schemas.microsoft.com/office/drawing/2014/main" id="{5B2D3B89-E1F5-40D8-AEC0-8E7B2E67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14899" y="45851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36">
              <a:extLst>
                <a:ext uri="{FF2B5EF4-FFF2-40B4-BE49-F238E27FC236}">
                  <a16:creationId xmlns:a16="http://schemas.microsoft.com/office/drawing/2014/main" id="{DBB111D7-2067-4503-A6F9-647407E18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42418" y="126325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37">
              <a:extLst>
                <a:ext uri="{FF2B5EF4-FFF2-40B4-BE49-F238E27FC236}">
                  <a16:creationId xmlns:a16="http://schemas.microsoft.com/office/drawing/2014/main" id="{20B3ED41-DE4C-4CE7-A8DE-B4ED03137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7923" y="165641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39">
              <a:extLst>
                <a:ext uri="{FF2B5EF4-FFF2-40B4-BE49-F238E27FC236}">
                  <a16:creationId xmlns:a16="http://schemas.microsoft.com/office/drawing/2014/main" id="{F4EE6DAD-6518-47B6-A04F-484A16267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61863" y="32114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43">
              <a:extLst>
                <a:ext uri="{FF2B5EF4-FFF2-40B4-BE49-F238E27FC236}">
                  <a16:creationId xmlns:a16="http://schemas.microsoft.com/office/drawing/2014/main" id="{B6867974-B4C0-48AA-A205-B435998B7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72041" y="101566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44">
              <a:extLst>
                <a:ext uri="{FF2B5EF4-FFF2-40B4-BE49-F238E27FC236}">
                  <a16:creationId xmlns:a16="http://schemas.microsoft.com/office/drawing/2014/main" id="{21F27A0E-A6C1-4AFE-8CBA-28E4FE70B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88371" y="7900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45">
              <a:extLst>
                <a:ext uri="{FF2B5EF4-FFF2-40B4-BE49-F238E27FC236}">
                  <a16:creationId xmlns:a16="http://schemas.microsoft.com/office/drawing/2014/main" id="{AAA114B9-98D7-4840-8602-457F0741B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92441" y="6020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8">
              <a:extLst>
                <a:ext uri="{FF2B5EF4-FFF2-40B4-BE49-F238E27FC236}">
                  <a16:creationId xmlns:a16="http://schemas.microsoft.com/office/drawing/2014/main" id="{4E9E63DF-694C-4693-8D8B-0275BB744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151" y="1310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6" name="Freeform 113">
            <a:extLst>
              <a:ext uri="{FF2B5EF4-FFF2-40B4-BE49-F238E27FC236}">
                <a16:creationId xmlns:a16="http://schemas.microsoft.com/office/drawing/2014/main" id="{B1A3BF1A-EF96-468A-B04F-AFDF6621D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429612" y="2010881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E11222E-1753-4B78-B3B1-BEAD80A026EA}"/>
              </a:ext>
            </a:extLst>
          </p:cNvPr>
          <p:cNvSpPr txBox="1"/>
          <p:nvPr/>
        </p:nvSpPr>
        <p:spPr>
          <a:xfrm>
            <a:off x="1086357" y="2342775"/>
            <a:ext cx="5009643" cy="31974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r>
              <a:rPr lang="en-US" sz="1100" b="1" dirty="0" err="1">
                <a:solidFill>
                  <a:schemeClr val="tx2"/>
                </a:solidFill>
              </a:rPr>
              <a:t>Específicamente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en</a:t>
            </a:r>
            <a:r>
              <a:rPr lang="en-US" sz="1100" b="1" dirty="0">
                <a:solidFill>
                  <a:schemeClr val="tx2"/>
                </a:solidFill>
              </a:rPr>
              <a:t> el </a:t>
            </a:r>
            <a:r>
              <a:rPr lang="en-US" sz="1100" b="1" dirty="0" err="1">
                <a:solidFill>
                  <a:schemeClr val="tx2"/>
                </a:solidFill>
              </a:rPr>
              <a:t>nivel</a:t>
            </a:r>
            <a:r>
              <a:rPr lang="en-US" sz="1100" b="1" dirty="0">
                <a:solidFill>
                  <a:schemeClr val="tx2"/>
                </a:solidFill>
              </a:rPr>
              <a:t> medio superior, se </a:t>
            </a:r>
            <a:r>
              <a:rPr lang="en-US" sz="1100" b="1" dirty="0" err="1">
                <a:solidFill>
                  <a:schemeClr val="tx2"/>
                </a:solidFill>
              </a:rPr>
              <a:t>impulsará</a:t>
            </a:r>
            <a:r>
              <a:rPr lang="en-US" sz="1100" b="1" dirty="0">
                <a:solidFill>
                  <a:schemeClr val="tx2"/>
                </a:solidFill>
              </a:rPr>
              <a:t>: </a:t>
            </a:r>
          </a:p>
          <a:p>
            <a:pPr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</a:pPr>
            <a:endParaRPr lang="en-US" sz="1100" b="1" dirty="0">
              <a:solidFill>
                <a:schemeClr val="tx2"/>
              </a:solidFill>
            </a:endParaRP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schemeClr val="tx2"/>
                </a:solidFill>
              </a:rPr>
              <a:t>La </a:t>
            </a:r>
            <a:r>
              <a:rPr lang="en-US" sz="1100" b="1" dirty="0" err="1">
                <a:solidFill>
                  <a:schemeClr val="tx2"/>
                </a:solidFill>
              </a:rPr>
              <a:t>movilidad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estudiantil</a:t>
            </a:r>
            <a:r>
              <a:rPr lang="en-US" sz="1100" b="1" dirty="0">
                <a:solidFill>
                  <a:schemeClr val="tx2"/>
                </a:solidFill>
              </a:rPr>
              <a:t>, </a:t>
            </a:r>
            <a:r>
              <a:rPr lang="en-US" sz="1100" b="1" dirty="0" err="1">
                <a:solidFill>
                  <a:schemeClr val="tx2"/>
                </a:solidFill>
              </a:rPr>
              <a:t>permitiendo</a:t>
            </a:r>
            <a:r>
              <a:rPr lang="en-US" sz="1100" b="1" dirty="0">
                <a:solidFill>
                  <a:schemeClr val="tx2"/>
                </a:solidFill>
              </a:rPr>
              <a:t> al </a:t>
            </a:r>
            <a:r>
              <a:rPr lang="en-US" sz="1100" b="1" dirty="0" err="1">
                <a:solidFill>
                  <a:schemeClr val="tx2"/>
                </a:solidFill>
              </a:rPr>
              <a:t>alumno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desarrollar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su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formación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propedéutica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en</a:t>
            </a:r>
            <a:r>
              <a:rPr lang="en-US" sz="1100" b="1" dirty="0">
                <a:solidFill>
                  <a:schemeClr val="tx2"/>
                </a:solidFill>
              </a:rPr>
              <a:t> un </a:t>
            </a:r>
            <a:r>
              <a:rPr lang="en-US" sz="1100" b="1" dirty="0" err="1">
                <a:solidFill>
                  <a:schemeClr val="tx2"/>
                </a:solidFill>
              </a:rPr>
              <a:t>centro</a:t>
            </a:r>
            <a:r>
              <a:rPr lang="en-US" sz="1100" b="1" dirty="0">
                <a:solidFill>
                  <a:schemeClr val="tx2"/>
                </a:solidFill>
              </a:rPr>
              <a:t> y </a:t>
            </a:r>
            <a:r>
              <a:rPr lang="en-US" sz="1100" b="1" dirty="0" err="1">
                <a:solidFill>
                  <a:schemeClr val="tx2"/>
                </a:solidFill>
              </a:rPr>
              <a:t>seleccionar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posteriormente</a:t>
            </a:r>
            <a:r>
              <a:rPr lang="en-US" sz="1100" b="1" dirty="0">
                <a:solidFill>
                  <a:schemeClr val="tx2"/>
                </a:solidFill>
              </a:rPr>
              <a:t>, </a:t>
            </a:r>
            <a:r>
              <a:rPr lang="en-US" sz="1100" b="1" dirty="0" err="1">
                <a:solidFill>
                  <a:schemeClr val="tx2"/>
                </a:solidFill>
              </a:rPr>
              <a:t>en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su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caso</a:t>
            </a:r>
            <a:r>
              <a:rPr lang="en-US" sz="1100" b="1" dirty="0">
                <a:solidFill>
                  <a:schemeClr val="tx2"/>
                </a:solidFill>
              </a:rPr>
              <a:t>, </a:t>
            </a:r>
            <a:r>
              <a:rPr lang="en-US" sz="1100" b="1" dirty="0" err="1">
                <a:solidFill>
                  <a:schemeClr val="tx2"/>
                </a:solidFill>
              </a:rPr>
              <a:t>otro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centro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distinto</a:t>
            </a:r>
            <a:r>
              <a:rPr lang="en-US" sz="1100" b="1" dirty="0">
                <a:solidFill>
                  <a:schemeClr val="tx2"/>
                </a:solidFill>
              </a:rPr>
              <a:t> para </a:t>
            </a:r>
            <a:r>
              <a:rPr lang="en-US" sz="1100" b="1" dirty="0" err="1">
                <a:solidFill>
                  <a:schemeClr val="tx2"/>
                </a:solidFill>
              </a:rPr>
              <a:t>cursar</a:t>
            </a:r>
            <a:r>
              <a:rPr lang="en-US" sz="1100" b="1" dirty="0">
                <a:solidFill>
                  <a:schemeClr val="tx2"/>
                </a:solidFill>
              </a:rPr>
              <a:t> la </a:t>
            </a:r>
            <a:r>
              <a:rPr lang="en-US" sz="1100" b="1" dirty="0" err="1">
                <a:solidFill>
                  <a:schemeClr val="tx2"/>
                </a:solidFill>
              </a:rPr>
              <a:t>especialidad</a:t>
            </a:r>
            <a:r>
              <a:rPr lang="en-US" sz="1100" b="1" dirty="0">
                <a:solidFill>
                  <a:schemeClr val="tx2"/>
                </a:solidFill>
              </a:rPr>
              <a:t> de </a:t>
            </a:r>
            <a:r>
              <a:rPr lang="en-US" sz="1100" b="1" dirty="0" err="1">
                <a:solidFill>
                  <a:schemeClr val="tx2"/>
                </a:solidFill>
              </a:rPr>
              <a:t>técnico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profesional</a:t>
            </a:r>
            <a:r>
              <a:rPr lang="en-US" sz="1100" b="1" dirty="0">
                <a:solidFill>
                  <a:schemeClr val="tx2"/>
                </a:solidFill>
              </a:rPr>
              <a:t> que </a:t>
            </a:r>
            <a:r>
              <a:rPr lang="en-US" sz="1100" b="1" dirty="0" err="1">
                <a:solidFill>
                  <a:schemeClr val="tx2"/>
                </a:solidFill>
              </a:rPr>
              <a:t>desee</a:t>
            </a:r>
            <a:endParaRPr lang="en-US" sz="1100" b="1" dirty="0">
              <a:solidFill>
                <a:schemeClr val="tx2"/>
              </a:solidFill>
            </a:endParaRPr>
          </a:p>
          <a:p>
            <a:pPr marL="285750" indent="-28575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sz="1100" b="1" dirty="0">
              <a:solidFill>
                <a:schemeClr val="tx2"/>
              </a:solidFill>
            </a:endParaRPr>
          </a:p>
          <a:p>
            <a:pPr marL="285750" indent="-28575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schemeClr val="tx2"/>
                </a:solidFill>
              </a:rPr>
              <a:t>El </a:t>
            </a:r>
            <a:r>
              <a:rPr lang="en-US" sz="1100" b="1" dirty="0" err="1">
                <a:solidFill>
                  <a:schemeClr val="tx2"/>
                </a:solidFill>
              </a:rPr>
              <a:t>diseño</a:t>
            </a:r>
            <a:r>
              <a:rPr lang="en-US" sz="1100" b="1" dirty="0">
                <a:solidFill>
                  <a:schemeClr val="tx2"/>
                </a:solidFill>
              </a:rPr>
              <a:t> de </a:t>
            </a:r>
            <a:r>
              <a:rPr lang="en-US" sz="1100" b="1" dirty="0" err="1">
                <a:solidFill>
                  <a:schemeClr val="tx2"/>
                </a:solidFill>
              </a:rPr>
              <a:t>nuevas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opciones</a:t>
            </a:r>
            <a:r>
              <a:rPr lang="en-US" sz="1100" b="1" dirty="0">
                <a:solidFill>
                  <a:schemeClr val="tx2"/>
                </a:solidFill>
              </a:rPr>
              <a:t> de </a:t>
            </a:r>
            <a:r>
              <a:rPr lang="en-US" sz="1100" b="1" dirty="0" err="1">
                <a:solidFill>
                  <a:schemeClr val="tx2"/>
                </a:solidFill>
              </a:rPr>
              <a:t>técnico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profesional</a:t>
            </a:r>
            <a:r>
              <a:rPr lang="en-US" sz="1100" b="1" dirty="0">
                <a:solidFill>
                  <a:schemeClr val="tx2"/>
                </a:solidFill>
              </a:rPr>
              <a:t>, </a:t>
            </a:r>
            <a:r>
              <a:rPr lang="en-US" sz="1100" b="1" dirty="0" err="1">
                <a:solidFill>
                  <a:schemeClr val="tx2"/>
                </a:solidFill>
              </a:rPr>
              <a:t>aprovechando</a:t>
            </a:r>
            <a:r>
              <a:rPr lang="en-US" sz="1100" b="1" dirty="0">
                <a:solidFill>
                  <a:schemeClr val="tx2"/>
                </a:solidFill>
              </a:rPr>
              <a:t> las </a:t>
            </a:r>
            <a:r>
              <a:rPr lang="en-US" sz="1100" b="1" dirty="0" err="1">
                <a:solidFill>
                  <a:schemeClr val="tx2"/>
                </a:solidFill>
              </a:rPr>
              <a:t>capacidades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instaladas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en</a:t>
            </a:r>
            <a:r>
              <a:rPr lang="en-US" sz="1100" b="1" dirty="0">
                <a:solidFill>
                  <a:schemeClr val="tx2"/>
                </a:solidFill>
              </a:rPr>
              <a:t> los </a:t>
            </a:r>
            <a:r>
              <a:rPr lang="en-US" sz="1100" b="1" dirty="0" err="1">
                <a:solidFill>
                  <a:schemeClr val="tx2"/>
                </a:solidFill>
              </a:rPr>
              <a:t>Centros</a:t>
            </a:r>
            <a:r>
              <a:rPr lang="en-US" sz="1100" b="1" dirty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sz="1100" b="1" dirty="0">
              <a:solidFill>
                <a:schemeClr val="tx2"/>
              </a:solidFill>
            </a:endParaRPr>
          </a:p>
          <a:p>
            <a:pPr marL="285750" indent="-285750">
              <a:lnSpc>
                <a:spcPct val="1400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schemeClr val="tx2"/>
                </a:solidFill>
              </a:rPr>
              <a:t>El </a:t>
            </a:r>
            <a:r>
              <a:rPr lang="en-US" sz="1100" b="1" dirty="0" err="1">
                <a:solidFill>
                  <a:schemeClr val="tx2"/>
                </a:solidFill>
              </a:rPr>
              <a:t>tránsito</a:t>
            </a:r>
            <a:r>
              <a:rPr lang="en-US" sz="1100" b="1" dirty="0">
                <a:solidFill>
                  <a:schemeClr val="tx2"/>
                </a:solidFill>
              </a:rPr>
              <a:t> entre las </a:t>
            </a:r>
            <a:r>
              <a:rPr lang="en-US" sz="1100" b="1" dirty="0" err="1">
                <a:solidFill>
                  <a:schemeClr val="tx2"/>
                </a:solidFill>
              </a:rPr>
              <a:t>distintas</a:t>
            </a: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err="1">
                <a:solidFill>
                  <a:schemeClr val="tx2"/>
                </a:solidFill>
              </a:rPr>
              <a:t>modalidades</a:t>
            </a:r>
            <a:r>
              <a:rPr lang="en-US" sz="1100" b="1" dirty="0">
                <a:solidFill>
                  <a:schemeClr val="tx2"/>
                </a:solidFill>
              </a:rPr>
              <a:t> de </a:t>
            </a:r>
            <a:r>
              <a:rPr lang="en-US" sz="1100" b="1" dirty="0" err="1">
                <a:solidFill>
                  <a:schemeClr val="tx2"/>
                </a:solidFill>
              </a:rPr>
              <a:t>estudio</a:t>
            </a:r>
            <a:r>
              <a:rPr lang="en-US" sz="1100" b="1" dirty="0">
                <a:solidFill>
                  <a:schemeClr val="tx2"/>
                </a:solidFill>
              </a:rPr>
              <a:t> que se </a:t>
            </a:r>
            <a:r>
              <a:rPr lang="en-US" sz="1100" b="1" dirty="0" err="1">
                <a:solidFill>
                  <a:schemeClr val="tx2"/>
                </a:solidFill>
              </a:rPr>
              <a:t>ofrecen</a:t>
            </a:r>
            <a:r>
              <a:rPr lang="en-US" sz="1100" b="1" dirty="0">
                <a:solidFill>
                  <a:schemeClr val="tx2"/>
                </a:solidFill>
              </a:rPr>
              <a:t>. 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AC1582F5-FF93-46BF-A92F-D4490D6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72524" y="5987703"/>
            <a:ext cx="1274531" cy="932361"/>
            <a:chOff x="10372524" y="5987703"/>
            <a:chExt cx="1274531" cy="932361"/>
          </a:xfrm>
        </p:grpSpPr>
        <p:sp>
          <p:nvSpPr>
            <p:cNvPr id="119" name="Freeform 82">
              <a:extLst>
                <a:ext uri="{FF2B5EF4-FFF2-40B4-BE49-F238E27FC236}">
                  <a16:creationId xmlns:a16="http://schemas.microsoft.com/office/drawing/2014/main" id="{EDA30C63-7387-41DF-A6B0-5E3B1AF60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61" y="601894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70">
              <a:extLst>
                <a:ext uri="{FF2B5EF4-FFF2-40B4-BE49-F238E27FC236}">
                  <a16:creationId xmlns:a16="http://schemas.microsoft.com/office/drawing/2014/main" id="{0F9349DE-8C14-4D6E-B1C2-4750F704C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3533" y="628090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85">
              <a:extLst>
                <a:ext uri="{FF2B5EF4-FFF2-40B4-BE49-F238E27FC236}">
                  <a16:creationId xmlns:a16="http://schemas.microsoft.com/office/drawing/2014/main" id="{0093B34B-1559-4D7A-90CF-114125FD6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975" y="6503581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7">
              <a:extLst>
                <a:ext uri="{FF2B5EF4-FFF2-40B4-BE49-F238E27FC236}">
                  <a16:creationId xmlns:a16="http://schemas.microsoft.com/office/drawing/2014/main" id="{F32E37EB-F93F-4ACA-8EC5-83130850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215" y="673397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4">
              <a:extLst>
                <a:ext uri="{FF2B5EF4-FFF2-40B4-BE49-F238E27FC236}">
                  <a16:creationId xmlns:a16="http://schemas.microsoft.com/office/drawing/2014/main" id="{6486B439-14A8-40F4-BD01-2647D4752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6680" y="671673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8">
              <a:extLst>
                <a:ext uri="{FF2B5EF4-FFF2-40B4-BE49-F238E27FC236}">
                  <a16:creationId xmlns:a16="http://schemas.microsoft.com/office/drawing/2014/main" id="{3EA0483A-6030-445C-9A9E-FC8847FD4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3570" y="660050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9">
              <a:extLst>
                <a:ext uri="{FF2B5EF4-FFF2-40B4-BE49-F238E27FC236}">
                  <a16:creationId xmlns:a16="http://schemas.microsoft.com/office/drawing/2014/main" id="{54E9F49B-F300-4A14-B0F3-36A75B171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260" y="641557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39">
              <a:extLst>
                <a:ext uri="{FF2B5EF4-FFF2-40B4-BE49-F238E27FC236}">
                  <a16:creationId xmlns:a16="http://schemas.microsoft.com/office/drawing/2014/main" id="{293DA61B-9566-467E-A357-E86CD8E7E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4088" y="655127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44">
              <a:extLst>
                <a:ext uri="{FF2B5EF4-FFF2-40B4-BE49-F238E27FC236}">
                  <a16:creationId xmlns:a16="http://schemas.microsoft.com/office/drawing/2014/main" id="{A1A7223C-6F2C-487D-A45A-6EBBD051A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41775" y="618273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45">
              <a:extLst>
                <a:ext uri="{FF2B5EF4-FFF2-40B4-BE49-F238E27FC236}">
                  <a16:creationId xmlns:a16="http://schemas.microsoft.com/office/drawing/2014/main" id="{DC4DE17D-AC51-4C89-AC1A-016A928A1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3257" y="629075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8">
              <a:extLst>
                <a:ext uri="{FF2B5EF4-FFF2-40B4-BE49-F238E27FC236}">
                  <a16:creationId xmlns:a16="http://schemas.microsoft.com/office/drawing/2014/main" id="{95D0E198-D3C3-4790-881E-4DF6C9D7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9800" y="675246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51">
              <a:extLst>
                <a:ext uri="{FF2B5EF4-FFF2-40B4-BE49-F238E27FC236}">
                  <a16:creationId xmlns:a16="http://schemas.microsoft.com/office/drawing/2014/main" id="{E9952623-7C81-47CA-85D8-C872DE84E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19682" y="61960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8">
              <a:extLst>
                <a:ext uri="{FF2B5EF4-FFF2-40B4-BE49-F238E27FC236}">
                  <a16:creationId xmlns:a16="http://schemas.microsoft.com/office/drawing/2014/main" id="{F90AA42C-D724-4AD8-81F3-CDFC4206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319" y="602860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84">
              <a:extLst>
                <a:ext uri="{FF2B5EF4-FFF2-40B4-BE49-F238E27FC236}">
                  <a16:creationId xmlns:a16="http://schemas.microsoft.com/office/drawing/2014/main" id="{CAB3A278-E8E7-4070-B30A-31B5DE980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487085" y="602998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86">
              <a:extLst>
                <a:ext uri="{FF2B5EF4-FFF2-40B4-BE49-F238E27FC236}">
                  <a16:creationId xmlns:a16="http://schemas.microsoft.com/office/drawing/2014/main" id="{910FC82B-A4C1-428C-A576-79B5F6D18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8273" y="6040831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06">
              <a:extLst>
                <a:ext uri="{FF2B5EF4-FFF2-40B4-BE49-F238E27FC236}">
                  <a16:creationId xmlns:a16="http://schemas.microsoft.com/office/drawing/2014/main" id="{B9CB6255-5C91-4496-B0AE-529737BC5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729" y="628141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10">
              <a:extLst>
                <a:ext uri="{FF2B5EF4-FFF2-40B4-BE49-F238E27FC236}">
                  <a16:creationId xmlns:a16="http://schemas.microsoft.com/office/drawing/2014/main" id="{A58DBA3F-B3E2-4AD9-A93C-FDF997582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3094" y="65121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3">
              <a:extLst>
                <a:ext uri="{FF2B5EF4-FFF2-40B4-BE49-F238E27FC236}">
                  <a16:creationId xmlns:a16="http://schemas.microsoft.com/office/drawing/2014/main" id="{AE100164-158F-422B-8A80-DFF4E0E06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1803" y="659994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0">
              <a:extLst>
                <a:ext uri="{FF2B5EF4-FFF2-40B4-BE49-F238E27FC236}">
                  <a16:creationId xmlns:a16="http://schemas.microsoft.com/office/drawing/2014/main" id="{1A0EF69A-22C3-4FF9-B6DD-55C6DAC3B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98032" y="6383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41">
              <a:extLst>
                <a:ext uri="{FF2B5EF4-FFF2-40B4-BE49-F238E27FC236}">
                  <a16:creationId xmlns:a16="http://schemas.microsoft.com/office/drawing/2014/main" id="{3963C700-CFE8-4ED2-8E1E-1139AC305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888" y="675649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99">
              <a:extLst>
                <a:ext uri="{FF2B5EF4-FFF2-40B4-BE49-F238E27FC236}">
                  <a16:creationId xmlns:a16="http://schemas.microsoft.com/office/drawing/2014/main" id="{86FC694B-4A70-4160-A64D-DA282DE9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9290" y="60367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8">
              <a:extLst>
                <a:ext uri="{FF2B5EF4-FFF2-40B4-BE49-F238E27FC236}">
                  <a16:creationId xmlns:a16="http://schemas.microsoft.com/office/drawing/2014/main" id="{2A55A10A-49CA-42B6-84C9-8A1A1596D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502" y="67592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069E2CE-98BE-4EE5-9602-E517BC8FE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48" y="2130905"/>
            <a:ext cx="4171077" cy="2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57945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DarkSeedLeftStep">
      <a:dk1>
        <a:srgbClr val="000000"/>
      </a:dk1>
      <a:lt1>
        <a:srgbClr val="FFFFFF"/>
      </a:lt1>
      <a:dk2>
        <a:srgbClr val="1C2032"/>
      </a:dk2>
      <a:lt2>
        <a:srgbClr val="F2F3F0"/>
      </a:lt2>
      <a:accent1>
        <a:srgbClr val="7C3FD1"/>
      </a:accent1>
      <a:accent2>
        <a:srgbClr val="3D3DC4"/>
      </a:accent2>
      <a:accent3>
        <a:srgbClr val="3F7CD1"/>
      </a:accent3>
      <a:accent4>
        <a:srgbClr val="2DA7BF"/>
      </a:accent4>
      <a:accent5>
        <a:srgbClr val="3AC2A0"/>
      </a:accent5>
      <a:accent6>
        <a:srgbClr val="2DBF5E"/>
      </a:accent6>
      <a:hlink>
        <a:srgbClr val="339B92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Modern Love</vt:lpstr>
      <vt:lpstr>Wingdings</vt:lpstr>
      <vt:lpstr>BohemianVTI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Sánchez</dc:creator>
  <cp:lastModifiedBy>María Isabel Sánchez</cp:lastModifiedBy>
  <cp:revision>2</cp:revision>
  <dcterms:created xsi:type="dcterms:W3CDTF">2020-10-21T15:29:16Z</dcterms:created>
  <dcterms:modified xsi:type="dcterms:W3CDTF">2020-10-21T15:33:19Z</dcterms:modified>
</cp:coreProperties>
</file>