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27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9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988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903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9916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250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089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822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92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93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40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3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03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97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93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51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DE529-E390-44F8-9710-527DD4E9DA27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7166-7E06-4C79-A933-36F30C4DE8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000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C465D56-7BCD-4D09-BC36-B90EA2F782EA}"/>
              </a:ext>
            </a:extLst>
          </p:cNvPr>
          <p:cNvSpPr txBox="1"/>
          <p:nvPr/>
        </p:nvSpPr>
        <p:spPr>
          <a:xfrm>
            <a:off x="2627851" y="2138599"/>
            <a:ext cx="741513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/>
              <a:t>Se propone que el funcionamiento se base en formas de trabajo colaborativo, horizontal, flexible, dinámico y coordinado que puede permitir la coordinación y el desarrollo de actividades entre Unidades Académicas, niveles y funciones. Formas de operación basadas en principios de cooperación intra e interinstitucional que beneficien a todos y cada uno de sus participantes de manera particular y en su conjunto.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F95968E-7C32-4D56-8F80-D7C07BE33E5B}"/>
              </a:ext>
            </a:extLst>
          </p:cNvPr>
          <p:cNvSpPr txBox="1"/>
          <p:nvPr/>
        </p:nvSpPr>
        <p:spPr>
          <a:xfrm>
            <a:off x="1879134" y="578839"/>
            <a:ext cx="8296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Arial Rounded MT Bold" panose="020F0704030504030204" pitchFamily="34" charset="0"/>
              </a:rPr>
              <a:t>PROPUESTAS DE FORMA DE TRABAJO, HACIA LA ESTRUCTURA ORGANIZACIONAL</a:t>
            </a:r>
          </a:p>
        </p:txBody>
      </p:sp>
    </p:spTree>
    <p:extLst>
      <p:ext uri="{BB962C8B-B14F-4D97-AF65-F5344CB8AC3E}">
        <p14:creationId xmlns:p14="http://schemas.microsoft.com/office/powerpoint/2010/main" val="275067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</TotalTime>
  <Words>77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Tw Cen MT</vt:lpstr>
      <vt:lpstr>Circuito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Sánchez</dc:creator>
  <cp:lastModifiedBy>María Isabel Sánchez</cp:lastModifiedBy>
  <cp:revision>1</cp:revision>
  <dcterms:created xsi:type="dcterms:W3CDTF">2020-10-21T14:39:26Z</dcterms:created>
  <dcterms:modified xsi:type="dcterms:W3CDTF">2020-10-21T14:44:52Z</dcterms:modified>
</cp:coreProperties>
</file>