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2" r:id="rId1"/>
  </p:sldMasterIdLst>
  <p:notesMasterIdLst>
    <p:notesMasterId r:id="rId9"/>
  </p:notesMasterIdLst>
  <p:sldIdLst>
    <p:sldId id="256" r:id="rId2"/>
    <p:sldId id="257" r:id="rId3"/>
    <p:sldId id="260" r:id="rId4"/>
    <p:sldId id="259" r:id="rId5"/>
    <p:sldId id="297" r:id="rId6"/>
    <p:sldId id="299" r:id="rId7"/>
    <p:sldId id="261" r:id="rId8"/>
  </p:sldIdLst>
  <p:sldSz cx="9144000" cy="5143500" type="screen16x9"/>
  <p:notesSz cx="6858000" cy="9144000"/>
  <p:embeddedFontLst>
    <p:embeddedFont>
      <p:font typeface="Century Gothic" panose="020B0502020202020204" pitchFamily="34" charset="0"/>
      <p:regular r:id="rId10"/>
      <p:bold r:id="rId11"/>
      <p:italic r:id="rId12"/>
      <p:boldItalic r:id="rId13"/>
    </p:embeddedFont>
    <p:embeddedFont>
      <p:font typeface="Clicker Script" panose="020B0604020202020204" charset="0"/>
      <p:regular r:id="rId14"/>
    </p:embeddedFont>
    <p:embeddedFont>
      <p:font typeface="Montserrat" panose="00000500000000000000" pitchFamily="2" charset="0"/>
      <p:regular r:id="rId15"/>
      <p:bold r:id="rId16"/>
      <p:italic r:id="rId17"/>
      <p:boldItalic r:id="rId18"/>
    </p:embeddedFont>
    <p:embeddedFont>
      <p:font typeface="Patrick Hand" panose="020B0604020202020204" charset="0"/>
      <p:regular r:id="rId19"/>
    </p:embeddedFont>
    <p:embeddedFont>
      <p:font typeface="Wingdings 3" panose="05040102010807070707" pitchFamily="18" charset="2"/>
      <p:regular r:id="rId20"/>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6F49D75-CCFD-4B35-B3A4-4A1A69A9432D}">
  <a:tblStyle styleId="{86F49D75-CCFD-4B35-B3A4-4A1A69A9432D}"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9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font" Target="fonts/font9.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font" Target="fonts/font7.fntdata"/><Relationship Id="rId20" Type="http://schemas.openxmlformats.org/officeDocument/2006/relationships/font" Target="fonts/font1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6.fntdata"/><Relationship Id="rId23" Type="http://schemas.openxmlformats.org/officeDocument/2006/relationships/theme" Target="theme/theme1.xml"/><Relationship Id="rId10" Type="http://schemas.openxmlformats.org/officeDocument/2006/relationships/font" Target="fonts/font1.fntdata"/><Relationship Id="rId19" Type="http://schemas.openxmlformats.org/officeDocument/2006/relationships/font" Target="fonts/font10.fntdata"/><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font" Target="fonts/font5.fntdata"/><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6d69c37ea5_0_55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6d69c37ea5_0_55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g6d5491541e_2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4" name="Google Shape;214;g6d5491541e_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6d69c37ea5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3" name="Google Shape;193;g6d69c37ea5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6d69c37ea5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3" name="Google Shape;193;g6d69c37ea5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432687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6d69c37ea5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3" name="Google Shape;193;g6d69c37ea5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324167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Google Shape;261;g6d69c37ea5_0_54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2" name="Google Shape;262;g6d69c37ea5_0_54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941910" y="1885950"/>
            <a:ext cx="6686549" cy="1697086"/>
          </a:xfrm>
        </p:spPr>
        <p:txBody>
          <a:bodyPr anchor="b">
            <a:normAutofit/>
          </a:bodyPr>
          <a:lstStyle>
            <a:lvl1pPr>
              <a:defRPr sz="405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941910" y="3583035"/>
            <a:ext cx="6686549" cy="844712"/>
          </a:xfrm>
        </p:spPr>
        <p:txBody>
          <a:bodyPr anchor="t"/>
          <a:lstStyle>
            <a:lvl1pPr marL="0" indent="0" algn="l">
              <a:buNone/>
              <a:defRPr>
                <a:solidFill>
                  <a:schemeClr val="tx1">
                    <a:lumMod val="65000"/>
                    <a:lumOff val="3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3242858"/>
            <a:ext cx="1308489" cy="583942"/>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398860" y="3397155"/>
            <a:ext cx="584825" cy="273844"/>
          </a:xfrm>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484648212"/>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941910" y="457200"/>
            <a:ext cx="6686549" cy="2337780"/>
          </a:xfrm>
        </p:spPr>
        <p:txBody>
          <a:bodyPr anchor="ctr">
            <a:normAutofit/>
          </a:bodyPr>
          <a:lstStyle>
            <a:lvl1pPr algn="l">
              <a:defRPr sz="36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941910" y="3265535"/>
            <a:ext cx="6686549" cy="1166898"/>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3141" y="238363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433105"/>
            <a:ext cx="584825" cy="273844"/>
          </a:xfrm>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2704961101"/>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137462" y="457200"/>
            <a:ext cx="6295445" cy="2171700"/>
          </a:xfrm>
        </p:spPr>
        <p:txBody>
          <a:bodyPr anchor="ctr">
            <a:normAutofit/>
          </a:bodyPr>
          <a:lstStyle>
            <a:lvl1pPr algn="l">
              <a:defRPr sz="36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2456259" y="2628900"/>
            <a:ext cx="5652416" cy="28575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1941910" y="3265535"/>
            <a:ext cx="6686549" cy="1166898"/>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3141" y="238363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433105"/>
            <a:ext cx="584825" cy="273844"/>
          </a:xfrm>
        </p:spPr>
        <p:txBody>
          <a:bodyPr/>
          <a:lstStyle/>
          <a:p>
            <a:fld id="{D57F1E4F-1CFF-5643-939E-217C01CDF565}" type="slidenum">
              <a:rPr lang="en-US" dirty="0"/>
              <a:pPr/>
              <a:t>‹Nº›</a:t>
            </a:fld>
            <a:endParaRPr lang="en-US" dirty="0"/>
          </a:p>
        </p:txBody>
      </p:sp>
      <p:sp>
        <p:nvSpPr>
          <p:cNvPr id="14" name="TextBox 13"/>
          <p:cNvSpPr txBox="1"/>
          <p:nvPr/>
        </p:nvSpPr>
        <p:spPr>
          <a:xfrm>
            <a:off x="1850739" y="48600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5" name="TextBox 14"/>
          <p:cNvSpPr txBox="1"/>
          <p:nvPr/>
        </p:nvSpPr>
        <p:spPr>
          <a:xfrm>
            <a:off x="8336139" y="2178980"/>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7298683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941910" y="1828800"/>
            <a:ext cx="6686550" cy="2043634"/>
          </a:xfrm>
        </p:spPr>
        <p:txBody>
          <a:bodyPr anchor="b">
            <a:normAutofit/>
          </a:bodyPr>
          <a:lstStyle>
            <a:lvl1pPr algn="l">
              <a:defRPr sz="36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1941910" y="3886200"/>
            <a:ext cx="6686550" cy="547217"/>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10/12/2021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935010812"/>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137462" y="457200"/>
            <a:ext cx="6295445" cy="2171700"/>
          </a:xfrm>
        </p:spPr>
        <p:txBody>
          <a:bodyPr anchor="ctr">
            <a:normAutofit/>
          </a:bodyPr>
          <a:lstStyle>
            <a:lvl1pPr algn="l">
              <a:defRPr sz="36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1941909" y="3257550"/>
            <a:ext cx="6686550" cy="62865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1941910" y="3886200"/>
            <a:ext cx="6686550" cy="547217"/>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10/12/2021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D57F1E4F-1CFF-5643-939E-217C01CDF565}" type="slidenum">
              <a:rPr lang="en-US" dirty="0"/>
              <a:pPr/>
              <a:t>‹Nº›</a:t>
            </a:fld>
            <a:endParaRPr lang="en-US" dirty="0"/>
          </a:p>
        </p:txBody>
      </p:sp>
      <p:sp>
        <p:nvSpPr>
          <p:cNvPr id="17" name="TextBox 16"/>
          <p:cNvSpPr txBox="1"/>
          <p:nvPr/>
        </p:nvSpPr>
        <p:spPr>
          <a:xfrm>
            <a:off x="1850739" y="48600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8" name="TextBox 17"/>
          <p:cNvSpPr txBox="1"/>
          <p:nvPr/>
        </p:nvSpPr>
        <p:spPr>
          <a:xfrm>
            <a:off x="8336139" y="2178980"/>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17353298"/>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941910" y="470555"/>
            <a:ext cx="6686549" cy="2160015"/>
          </a:xfrm>
        </p:spPr>
        <p:txBody>
          <a:bodyPr anchor="ctr">
            <a:normAutofit/>
          </a:bodyPr>
          <a:lstStyle>
            <a:lvl1pPr algn="l">
              <a:defRPr sz="36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1941909" y="3257550"/>
            <a:ext cx="6686550" cy="62865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1941910" y="3886200"/>
            <a:ext cx="6686550" cy="547217"/>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10/12/2021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3981885623"/>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921457530"/>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1109" y="470554"/>
            <a:ext cx="1655701" cy="3962863"/>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941909" y="470554"/>
            <a:ext cx="4857750" cy="3962863"/>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4023595779"/>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body" type="tx">
  <p:cSld name="Title and body">
    <p:bg>
      <p:bgPr>
        <a:solidFill>
          <a:schemeClr val="accent1"/>
        </a:solidFill>
        <a:effectLst/>
      </p:bgPr>
    </p:bg>
    <p:spTree>
      <p:nvGrpSpPr>
        <p:cNvPr id="1" name="Shape 16"/>
        <p:cNvGrpSpPr/>
        <p:nvPr/>
      </p:nvGrpSpPr>
      <p:grpSpPr>
        <a:xfrm>
          <a:off x="0" y="0"/>
          <a:ext cx="0" cy="0"/>
          <a:chOff x="0" y="0"/>
          <a:chExt cx="0" cy="0"/>
        </a:xfrm>
      </p:grpSpPr>
      <p:sp>
        <p:nvSpPr>
          <p:cNvPr id="17" name="Google Shape;17;p4"/>
          <p:cNvSpPr txBox="1">
            <a:spLocks noGrp="1"/>
          </p:cNvSpPr>
          <p:nvPr>
            <p:ph type="body" idx="1"/>
          </p:nvPr>
        </p:nvSpPr>
        <p:spPr>
          <a:xfrm>
            <a:off x="656700" y="1323500"/>
            <a:ext cx="7460400" cy="30957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Clr>
                <a:schemeClr val="lt1"/>
              </a:buClr>
              <a:buSzPts val="1200"/>
              <a:buChar char="●"/>
              <a:defRPr sz="1200">
                <a:solidFill>
                  <a:schemeClr val="lt1"/>
                </a:solidFill>
              </a:defRPr>
            </a:lvl1pPr>
            <a:lvl2pPr marL="914400" lvl="1" indent="-304800">
              <a:spcBef>
                <a:spcPts val="1600"/>
              </a:spcBef>
              <a:spcAft>
                <a:spcPts val="0"/>
              </a:spcAft>
              <a:buClr>
                <a:schemeClr val="lt1"/>
              </a:buClr>
              <a:buSzPts val="1200"/>
              <a:buChar char="○"/>
              <a:defRPr sz="1200">
                <a:solidFill>
                  <a:schemeClr val="lt1"/>
                </a:solidFill>
              </a:defRPr>
            </a:lvl2pPr>
            <a:lvl3pPr marL="1371600" lvl="2" indent="-304800">
              <a:spcBef>
                <a:spcPts val="1600"/>
              </a:spcBef>
              <a:spcAft>
                <a:spcPts val="0"/>
              </a:spcAft>
              <a:buClr>
                <a:schemeClr val="lt1"/>
              </a:buClr>
              <a:buSzPts val="1200"/>
              <a:buChar char="■"/>
              <a:defRPr sz="1200">
                <a:solidFill>
                  <a:schemeClr val="lt1"/>
                </a:solidFill>
              </a:defRPr>
            </a:lvl3pPr>
            <a:lvl4pPr marL="1828800" lvl="3" indent="-304800">
              <a:spcBef>
                <a:spcPts val="1600"/>
              </a:spcBef>
              <a:spcAft>
                <a:spcPts val="0"/>
              </a:spcAft>
              <a:buClr>
                <a:schemeClr val="lt1"/>
              </a:buClr>
              <a:buSzPts val="1200"/>
              <a:buChar char="●"/>
              <a:defRPr sz="1200">
                <a:solidFill>
                  <a:schemeClr val="lt1"/>
                </a:solidFill>
              </a:defRPr>
            </a:lvl4pPr>
            <a:lvl5pPr marL="2286000" lvl="4" indent="-304800">
              <a:spcBef>
                <a:spcPts val="1600"/>
              </a:spcBef>
              <a:spcAft>
                <a:spcPts val="0"/>
              </a:spcAft>
              <a:buClr>
                <a:schemeClr val="lt1"/>
              </a:buClr>
              <a:buSzPts val="1200"/>
              <a:buChar char="○"/>
              <a:defRPr sz="1200">
                <a:solidFill>
                  <a:schemeClr val="lt1"/>
                </a:solidFill>
              </a:defRPr>
            </a:lvl5pPr>
            <a:lvl6pPr marL="2743200" lvl="5" indent="-304800">
              <a:spcBef>
                <a:spcPts val="1600"/>
              </a:spcBef>
              <a:spcAft>
                <a:spcPts val="0"/>
              </a:spcAft>
              <a:buClr>
                <a:schemeClr val="lt1"/>
              </a:buClr>
              <a:buSzPts val="1200"/>
              <a:buChar char="■"/>
              <a:defRPr sz="1200">
                <a:solidFill>
                  <a:schemeClr val="lt1"/>
                </a:solidFill>
              </a:defRPr>
            </a:lvl6pPr>
            <a:lvl7pPr marL="3200400" lvl="6" indent="-304800">
              <a:spcBef>
                <a:spcPts val="1600"/>
              </a:spcBef>
              <a:spcAft>
                <a:spcPts val="0"/>
              </a:spcAft>
              <a:buClr>
                <a:schemeClr val="lt1"/>
              </a:buClr>
              <a:buSzPts val="1200"/>
              <a:buChar char="●"/>
              <a:defRPr sz="1200">
                <a:solidFill>
                  <a:schemeClr val="lt1"/>
                </a:solidFill>
              </a:defRPr>
            </a:lvl7pPr>
            <a:lvl8pPr marL="3657600" lvl="7" indent="-304800">
              <a:spcBef>
                <a:spcPts val="1600"/>
              </a:spcBef>
              <a:spcAft>
                <a:spcPts val="0"/>
              </a:spcAft>
              <a:buClr>
                <a:schemeClr val="lt1"/>
              </a:buClr>
              <a:buSzPts val="1200"/>
              <a:buChar char="○"/>
              <a:defRPr sz="1200">
                <a:solidFill>
                  <a:schemeClr val="lt1"/>
                </a:solidFill>
              </a:defRPr>
            </a:lvl8pPr>
            <a:lvl9pPr marL="4114800" lvl="8" indent="-304800">
              <a:spcBef>
                <a:spcPts val="1600"/>
              </a:spcBef>
              <a:spcAft>
                <a:spcPts val="1600"/>
              </a:spcAft>
              <a:buClr>
                <a:schemeClr val="lt1"/>
              </a:buClr>
              <a:buSzPts val="1200"/>
              <a:buChar char="■"/>
              <a:defRPr sz="1200">
                <a:solidFill>
                  <a:schemeClr val="lt1"/>
                </a:solidFill>
              </a:defRPr>
            </a:lvl9pPr>
          </a:lstStyle>
          <a:p>
            <a:endParaRPr/>
          </a:p>
        </p:txBody>
      </p:sp>
      <p:sp>
        <p:nvSpPr>
          <p:cNvPr id="18" name="Google Shape;18;p4"/>
          <p:cNvSpPr txBox="1">
            <a:spLocks noGrp="1"/>
          </p:cNvSpPr>
          <p:nvPr>
            <p:ph type="title"/>
          </p:nvPr>
        </p:nvSpPr>
        <p:spPr>
          <a:xfrm>
            <a:off x="656575" y="339500"/>
            <a:ext cx="8175600" cy="9078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FF9E98"/>
              </a:buClr>
              <a:buSzPts val="4800"/>
              <a:buNone/>
              <a:defRPr sz="4800">
                <a:solidFill>
                  <a:srgbClr val="FF9E98"/>
                </a:solidFill>
              </a:defRPr>
            </a:lvl1pPr>
            <a:lvl2pPr lvl="1" rtl="0">
              <a:spcBef>
                <a:spcPts val="0"/>
              </a:spcBef>
              <a:spcAft>
                <a:spcPts val="0"/>
              </a:spcAft>
              <a:buClr>
                <a:srgbClr val="FF9E98"/>
              </a:buClr>
              <a:buSzPts val="4800"/>
              <a:buNone/>
              <a:defRPr sz="4800">
                <a:solidFill>
                  <a:srgbClr val="FF9E98"/>
                </a:solidFill>
              </a:defRPr>
            </a:lvl2pPr>
            <a:lvl3pPr lvl="2" rtl="0">
              <a:spcBef>
                <a:spcPts val="0"/>
              </a:spcBef>
              <a:spcAft>
                <a:spcPts val="0"/>
              </a:spcAft>
              <a:buClr>
                <a:srgbClr val="FF9E98"/>
              </a:buClr>
              <a:buSzPts val="4800"/>
              <a:buNone/>
              <a:defRPr sz="4800">
                <a:solidFill>
                  <a:srgbClr val="FF9E98"/>
                </a:solidFill>
              </a:defRPr>
            </a:lvl3pPr>
            <a:lvl4pPr lvl="3" rtl="0">
              <a:spcBef>
                <a:spcPts val="0"/>
              </a:spcBef>
              <a:spcAft>
                <a:spcPts val="0"/>
              </a:spcAft>
              <a:buClr>
                <a:srgbClr val="FF9E98"/>
              </a:buClr>
              <a:buSzPts val="4800"/>
              <a:buNone/>
              <a:defRPr sz="4800">
                <a:solidFill>
                  <a:srgbClr val="FF9E98"/>
                </a:solidFill>
              </a:defRPr>
            </a:lvl4pPr>
            <a:lvl5pPr lvl="4" rtl="0">
              <a:spcBef>
                <a:spcPts val="0"/>
              </a:spcBef>
              <a:spcAft>
                <a:spcPts val="0"/>
              </a:spcAft>
              <a:buClr>
                <a:srgbClr val="FF9E98"/>
              </a:buClr>
              <a:buSzPts val="4800"/>
              <a:buNone/>
              <a:defRPr sz="4800">
                <a:solidFill>
                  <a:srgbClr val="FF9E98"/>
                </a:solidFill>
              </a:defRPr>
            </a:lvl5pPr>
            <a:lvl6pPr lvl="5" rtl="0">
              <a:spcBef>
                <a:spcPts val="0"/>
              </a:spcBef>
              <a:spcAft>
                <a:spcPts val="0"/>
              </a:spcAft>
              <a:buClr>
                <a:srgbClr val="FF9E98"/>
              </a:buClr>
              <a:buSzPts val="4800"/>
              <a:buNone/>
              <a:defRPr sz="4800">
                <a:solidFill>
                  <a:srgbClr val="FF9E98"/>
                </a:solidFill>
              </a:defRPr>
            </a:lvl6pPr>
            <a:lvl7pPr lvl="6" rtl="0">
              <a:spcBef>
                <a:spcPts val="0"/>
              </a:spcBef>
              <a:spcAft>
                <a:spcPts val="0"/>
              </a:spcAft>
              <a:buClr>
                <a:srgbClr val="FF9E98"/>
              </a:buClr>
              <a:buSzPts val="4800"/>
              <a:buNone/>
              <a:defRPr sz="4800">
                <a:solidFill>
                  <a:srgbClr val="FF9E98"/>
                </a:solidFill>
              </a:defRPr>
            </a:lvl7pPr>
            <a:lvl8pPr lvl="7" rtl="0">
              <a:spcBef>
                <a:spcPts val="0"/>
              </a:spcBef>
              <a:spcAft>
                <a:spcPts val="0"/>
              </a:spcAft>
              <a:buClr>
                <a:srgbClr val="FF9E98"/>
              </a:buClr>
              <a:buSzPts val="4800"/>
              <a:buNone/>
              <a:defRPr sz="4800">
                <a:solidFill>
                  <a:srgbClr val="FF9E98"/>
                </a:solidFill>
              </a:defRPr>
            </a:lvl8pPr>
            <a:lvl9pPr lvl="8" rtl="0">
              <a:spcBef>
                <a:spcPts val="0"/>
              </a:spcBef>
              <a:spcAft>
                <a:spcPts val="0"/>
              </a:spcAft>
              <a:buClr>
                <a:srgbClr val="FF9E98"/>
              </a:buClr>
              <a:buSzPts val="4800"/>
              <a:buNone/>
              <a:defRPr sz="4800">
                <a:solidFill>
                  <a:srgbClr val="FF9E98"/>
                </a:solidFill>
              </a:defRPr>
            </a:lvl9pPr>
          </a:lstStyle>
          <a:p>
            <a:endParaRPr/>
          </a:p>
        </p:txBody>
      </p:sp>
    </p:spTree>
    <p:extLst>
      <p:ext uri="{BB962C8B-B14F-4D97-AF65-F5344CB8AC3E}">
        <p14:creationId xmlns:p14="http://schemas.microsoft.com/office/powerpoint/2010/main" val="9883795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One column text">
  <p:cSld name="One column text">
    <p:bg>
      <p:bgPr>
        <a:solidFill>
          <a:schemeClr val="accent1"/>
        </a:solidFill>
        <a:effectLst/>
      </p:bgPr>
    </p:bg>
    <p:spTree>
      <p:nvGrpSpPr>
        <p:cNvPr id="1" name="Shape 25"/>
        <p:cNvGrpSpPr/>
        <p:nvPr/>
      </p:nvGrpSpPr>
      <p:grpSpPr>
        <a:xfrm>
          <a:off x="0" y="0"/>
          <a:ext cx="0" cy="0"/>
          <a:chOff x="0" y="0"/>
          <a:chExt cx="0" cy="0"/>
        </a:xfrm>
      </p:grpSpPr>
      <p:sp>
        <p:nvSpPr>
          <p:cNvPr id="26" name="Google Shape;26;p7"/>
          <p:cNvSpPr txBox="1">
            <a:spLocks noGrp="1"/>
          </p:cNvSpPr>
          <p:nvPr>
            <p:ph type="title"/>
          </p:nvPr>
        </p:nvSpPr>
        <p:spPr>
          <a:xfrm>
            <a:off x="816500" y="1249200"/>
            <a:ext cx="3291600" cy="755700"/>
          </a:xfrm>
          <a:prstGeom prst="rect">
            <a:avLst/>
          </a:prstGeom>
        </p:spPr>
        <p:txBody>
          <a:bodyPr spcFirstLastPara="1" wrap="square" lIns="91425" tIns="91425" rIns="91425" bIns="91425" anchor="b" anchorCtr="0">
            <a:noAutofit/>
          </a:bodyPr>
          <a:lstStyle>
            <a:lvl1pPr lvl="0">
              <a:spcBef>
                <a:spcPts val="0"/>
              </a:spcBef>
              <a:spcAft>
                <a:spcPts val="0"/>
              </a:spcAft>
              <a:buClr>
                <a:srgbClr val="FF9E98"/>
              </a:buClr>
              <a:buSzPts val="3600"/>
              <a:buNone/>
              <a:defRPr sz="3600">
                <a:solidFill>
                  <a:srgbClr val="FF9E98"/>
                </a:solidFill>
              </a:defRPr>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27" name="Google Shape;27;p7"/>
          <p:cNvSpPr txBox="1">
            <a:spLocks noGrp="1"/>
          </p:cNvSpPr>
          <p:nvPr>
            <p:ph type="body" idx="1"/>
          </p:nvPr>
        </p:nvSpPr>
        <p:spPr>
          <a:xfrm>
            <a:off x="816500" y="2053900"/>
            <a:ext cx="3291600" cy="19830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Clr>
                <a:schemeClr val="accent2"/>
              </a:buClr>
              <a:buSzPts val="1400"/>
              <a:buChar char="●"/>
              <a:defRPr sz="1400">
                <a:solidFill>
                  <a:schemeClr val="accent2"/>
                </a:solidFill>
              </a:defRPr>
            </a:lvl1pPr>
            <a:lvl2pPr marL="914400" lvl="1" indent="-317500">
              <a:spcBef>
                <a:spcPts val="1600"/>
              </a:spcBef>
              <a:spcAft>
                <a:spcPts val="0"/>
              </a:spcAft>
              <a:buClr>
                <a:schemeClr val="accent2"/>
              </a:buClr>
              <a:buSzPts val="1400"/>
              <a:buChar char="○"/>
              <a:defRPr>
                <a:solidFill>
                  <a:schemeClr val="accent2"/>
                </a:solidFill>
              </a:defRPr>
            </a:lvl2pPr>
            <a:lvl3pPr marL="1371600" lvl="2" indent="-317500">
              <a:spcBef>
                <a:spcPts val="1600"/>
              </a:spcBef>
              <a:spcAft>
                <a:spcPts val="0"/>
              </a:spcAft>
              <a:buClr>
                <a:schemeClr val="accent2"/>
              </a:buClr>
              <a:buSzPts val="1400"/>
              <a:buChar char="■"/>
              <a:defRPr>
                <a:solidFill>
                  <a:schemeClr val="accent2"/>
                </a:solidFill>
              </a:defRPr>
            </a:lvl3pPr>
            <a:lvl4pPr marL="1828800" lvl="3" indent="-317500">
              <a:spcBef>
                <a:spcPts val="1600"/>
              </a:spcBef>
              <a:spcAft>
                <a:spcPts val="0"/>
              </a:spcAft>
              <a:buClr>
                <a:schemeClr val="accent2"/>
              </a:buClr>
              <a:buSzPts val="1400"/>
              <a:buChar char="●"/>
              <a:defRPr>
                <a:solidFill>
                  <a:schemeClr val="accent2"/>
                </a:solidFill>
              </a:defRPr>
            </a:lvl4pPr>
            <a:lvl5pPr marL="2286000" lvl="4" indent="-317500">
              <a:spcBef>
                <a:spcPts val="1600"/>
              </a:spcBef>
              <a:spcAft>
                <a:spcPts val="0"/>
              </a:spcAft>
              <a:buClr>
                <a:schemeClr val="accent2"/>
              </a:buClr>
              <a:buSzPts val="1400"/>
              <a:buChar char="○"/>
              <a:defRPr>
                <a:solidFill>
                  <a:schemeClr val="accent2"/>
                </a:solidFill>
              </a:defRPr>
            </a:lvl5pPr>
            <a:lvl6pPr marL="2743200" lvl="5" indent="-317500">
              <a:spcBef>
                <a:spcPts val="1600"/>
              </a:spcBef>
              <a:spcAft>
                <a:spcPts val="0"/>
              </a:spcAft>
              <a:buClr>
                <a:schemeClr val="accent2"/>
              </a:buClr>
              <a:buSzPts val="1400"/>
              <a:buChar char="■"/>
              <a:defRPr>
                <a:solidFill>
                  <a:schemeClr val="accent2"/>
                </a:solidFill>
              </a:defRPr>
            </a:lvl6pPr>
            <a:lvl7pPr marL="3200400" lvl="6" indent="-317500">
              <a:spcBef>
                <a:spcPts val="1600"/>
              </a:spcBef>
              <a:spcAft>
                <a:spcPts val="0"/>
              </a:spcAft>
              <a:buClr>
                <a:schemeClr val="accent2"/>
              </a:buClr>
              <a:buSzPts val="1400"/>
              <a:buChar char="●"/>
              <a:defRPr>
                <a:solidFill>
                  <a:schemeClr val="accent2"/>
                </a:solidFill>
              </a:defRPr>
            </a:lvl7pPr>
            <a:lvl8pPr marL="3657600" lvl="7" indent="-317500">
              <a:spcBef>
                <a:spcPts val="1600"/>
              </a:spcBef>
              <a:spcAft>
                <a:spcPts val="0"/>
              </a:spcAft>
              <a:buClr>
                <a:schemeClr val="accent2"/>
              </a:buClr>
              <a:buSzPts val="1400"/>
              <a:buChar char="○"/>
              <a:defRPr>
                <a:solidFill>
                  <a:schemeClr val="accent2"/>
                </a:solidFill>
              </a:defRPr>
            </a:lvl8pPr>
            <a:lvl9pPr marL="4114800" lvl="8" indent="-317500">
              <a:spcBef>
                <a:spcPts val="1600"/>
              </a:spcBef>
              <a:spcAft>
                <a:spcPts val="1600"/>
              </a:spcAft>
              <a:buClr>
                <a:schemeClr val="accent2"/>
              </a:buClr>
              <a:buSzPts val="1400"/>
              <a:buChar char="■"/>
              <a:defRPr>
                <a:solidFill>
                  <a:schemeClr val="accent2"/>
                </a:solidFill>
              </a:defRPr>
            </a:lvl9pPr>
          </a:lstStyle>
          <a:p>
            <a:endParaRPr/>
          </a:p>
        </p:txBody>
      </p:sp>
    </p:spTree>
    <p:extLst>
      <p:ext uri="{BB962C8B-B14F-4D97-AF65-F5344CB8AC3E}">
        <p14:creationId xmlns:p14="http://schemas.microsoft.com/office/powerpoint/2010/main" val="36391910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bg>
      <p:bgPr>
        <a:solidFill>
          <a:schemeClr val="accent1"/>
        </a:solidFill>
        <a:effectLst/>
      </p:bgPr>
    </p:bg>
    <p:spTree>
      <p:nvGrpSpPr>
        <p:cNvPr id="1" name="Shape 11"/>
        <p:cNvGrpSpPr/>
        <p:nvPr/>
      </p:nvGrpSpPr>
      <p:grpSpPr>
        <a:xfrm>
          <a:off x="0" y="0"/>
          <a:ext cx="0" cy="0"/>
          <a:chOff x="0" y="0"/>
          <a:chExt cx="0" cy="0"/>
        </a:xfrm>
      </p:grpSpPr>
      <p:sp>
        <p:nvSpPr>
          <p:cNvPr id="12" name="Google Shape;12;p3"/>
          <p:cNvSpPr txBox="1">
            <a:spLocks noGrp="1"/>
          </p:cNvSpPr>
          <p:nvPr>
            <p:ph type="title"/>
          </p:nvPr>
        </p:nvSpPr>
        <p:spPr>
          <a:xfrm>
            <a:off x="2137800" y="1974050"/>
            <a:ext cx="4868400" cy="8418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accent4"/>
              </a:buClr>
              <a:buSzPts val="9600"/>
              <a:buFont typeface="Clicker Script"/>
              <a:buNone/>
              <a:defRPr sz="9600" b="1">
                <a:solidFill>
                  <a:schemeClr val="accent4"/>
                </a:solidFill>
                <a:latin typeface="Clicker Script"/>
                <a:ea typeface="Clicker Script"/>
                <a:cs typeface="Clicker Script"/>
                <a:sym typeface="Clicker Script"/>
              </a:defRPr>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3" name="Google Shape;13;p3"/>
          <p:cNvSpPr txBox="1">
            <a:spLocks noGrp="1"/>
          </p:cNvSpPr>
          <p:nvPr>
            <p:ph type="title" idx="2"/>
          </p:nvPr>
        </p:nvSpPr>
        <p:spPr>
          <a:xfrm>
            <a:off x="3258750" y="2797600"/>
            <a:ext cx="2321700" cy="841800"/>
          </a:xfrm>
          <a:prstGeom prst="rect">
            <a:avLst/>
          </a:prstGeom>
        </p:spPr>
        <p:txBody>
          <a:bodyPr spcFirstLastPara="1" wrap="square" lIns="91425" tIns="91425" rIns="91425" bIns="91425" anchor="ctr" anchorCtr="0">
            <a:noAutofit/>
          </a:bodyPr>
          <a:lstStyle>
            <a:lvl1pPr lvl="0" algn="r" rtl="0">
              <a:spcBef>
                <a:spcPts val="0"/>
              </a:spcBef>
              <a:spcAft>
                <a:spcPts val="0"/>
              </a:spcAft>
              <a:buClr>
                <a:schemeClr val="accent5"/>
              </a:buClr>
              <a:buSzPts val="6000"/>
              <a:buNone/>
              <a:defRPr sz="6000" b="1">
                <a:solidFill>
                  <a:schemeClr val="accent5"/>
                </a:solidFill>
              </a:defRPr>
            </a:lvl1pPr>
            <a:lvl2pPr lvl="1" algn="r" rtl="0">
              <a:spcBef>
                <a:spcPts val="0"/>
              </a:spcBef>
              <a:spcAft>
                <a:spcPts val="0"/>
              </a:spcAft>
              <a:buSzPts val="6000"/>
              <a:buFont typeface="Patrick Hand"/>
              <a:buNone/>
              <a:defRPr sz="6000">
                <a:latin typeface="Patrick Hand"/>
                <a:ea typeface="Patrick Hand"/>
                <a:cs typeface="Patrick Hand"/>
                <a:sym typeface="Patrick Hand"/>
              </a:defRPr>
            </a:lvl2pPr>
            <a:lvl3pPr lvl="2" algn="r" rtl="0">
              <a:spcBef>
                <a:spcPts val="0"/>
              </a:spcBef>
              <a:spcAft>
                <a:spcPts val="0"/>
              </a:spcAft>
              <a:buSzPts val="6000"/>
              <a:buFont typeface="Patrick Hand"/>
              <a:buNone/>
              <a:defRPr sz="6000">
                <a:latin typeface="Patrick Hand"/>
                <a:ea typeface="Patrick Hand"/>
                <a:cs typeface="Patrick Hand"/>
                <a:sym typeface="Patrick Hand"/>
              </a:defRPr>
            </a:lvl3pPr>
            <a:lvl4pPr lvl="3" algn="r" rtl="0">
              <a:spcBef>
                <a:spcPts val="0"/>
              </a:spcBef>
              <a:spcAft>
                <a:spcPts val="0"/>
              </a:spcAft>
              <a:buSzPts val="6000"/>
              <a:buFont typeface="Patrick Hand"/>
              <a:buNone/>
              <a:defRPr sz="6000">
                <a:latin typeface="Patrick Hand"/>
                <a:ea typeface="Patrick Hand"/>
                <a:cs typeface="Patrick Hand"/>
                <a:sym typeface="Patrick Hand"/>
              </a:defRPr>
            </a:lvl4pPr>
            <a:lvl5pPr lvl="4" algn="r" rtl="0">
              <a:spcBef>
                <a:spcPts val="0"/>
              </a:spcBef>
              <a:spcAft>
                <a:spcPts val="0"/>
              </a:spcAft>
              <a:buSzPts val="6000"/>
              <a:buFont typeface="Patrick Hand"/>
              <a:buNone/>
              <a:defRPr sz="6000">
                <a:latin typeface="Patrick Hand"/>
                <a:ea typeface="Patrick Hand"/>
                <a:cs typeface="Patrick Hand"/>
                <a:sym typeface="Patrick Hand"/>
              </a:defRPr>
            </a:lvl5pPr>
            <a:lvl6pPr lvl="5" algn="r" rtl="0">
              <a:spcBef>
                <a:spcPts val="0"/>
              </a:spcBef>
              <a:spcAft>
                <a:spcPts val="0"/>
              </a:spcAft>
              <a:buSzPts val="6000"/>
              <a:buFont typeface="Patrick Hand"/>
              <a:buNone/>
              <a:defRPr sz="6000">
                <a:latin typeface="Patrick Hand"/>
                <a:ea typeface="Patrick Hand"/>
                <a:cs typeface="Patrick Hand"/>
                <a:sym typeface="Patrick Hand"/>
              </a:defRPr>
            </a:lvl6pPr>
            <a:lvl7pPr lvl="6" algn="r" rtl="0">
              <a:spcBef>
                <a:spcPts val="0"/>
              </a:spcBef>
              <a:spcAft>
                <a:spcPts val="0"/>
              </a:spcAft>
              <a:buSzPts val="6000"/>
              <a:buFont typeface="Patrick Hand"/>
              <a:buNone/>
              <a:defRPr sz="6000">
                <a:latin typeface="Patrick Hand"/>
                <a:ea typeface="Patrick Hand"/>
                <a:cs typeface="Patrick Hand"/>
                <a:sym typeface="Patrick Hand"/>
              </a:defRPr>
            </a:lvl7pPr>
            <a:lvl8pPr lvl="7" algn="r" rtl="0">
              <a:spcBef>
                <a:spcPts val="0"/>
              </a:spcBef>
              <a:spcAft>
                <a:spcPts val="0"/>
              </a:spcAft>
              <a:buSzPts val="6000"/>
              <a:buFont typeface="Patrick Hand"/>
              <a:buNone/>
              <a:defRPr sz="6000">
                <a:latin typeface="Patrick Hand"/>
                <a:ea typeface="Patrick Hand"/>
                <a:cs typeface="Patrick Hand"/>
                <a:sym typeface="Patrick Hand"/>
              </a:defRPr>
            </a:lvl8pPr>
            <a:lvl9pPr lvl="8" algn="r" rtl="0">
              <a:spcBef>
                <a:spcPts val="0"/>
              </a:spcBef>
              <a:spcAft>
                <a:spcPts val="0"/>
              </a:spcAft>
              <a:buSzPts val="6000"/>
              <a:buFont typeface="Patrick Hand"/>
              <a:buNone/>
              <a:defRPr sz="6000">
                <a:latin typeface="Patrick Hand"/>
                <a:ea typeface="Patrick Hand"/>
                <a:cs typeface="Patrick Hand"/>
                <a:sym typeface="Patrick Hand"/>
              </a:defRPr>
            </a:lvl9pPr>
          </a:lstStyle>
          <a:p>
            <a:endParaRPr/>
          </a:p>
        </p:txBody>
      </p:sp>
      <p:sp>
        <p:nvSpPr>
          <p:cNvPr id="14" name="Google Shape;14;p3"/>
          <p:cNvSpPr txBox="1">
            <a:spLocks noGrp="1"/>
          </p:cNvSpPr>
          <p:nvPr>
            <p:ph type="title" idx="3" hasCustomPrompt="1"/>
          </p:nvPr>
        </p:nvSpPr>
        <p:spPr>
          <a:xfrm>
            <a:off x="311700" y="1029925"/>
            <a:ext cx="8520600" cy="6948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2"/>
              </a:buClr>
              <a:buSzPts val="4800"/>
              <a:buNone/>
              <a:defRPr sz="4800">
                <a:solidFill>
                  <a:schemeClr val="accent2"/>
                </a:solidFill>
              </a:defRPr>
            </a:lvl1pPr>
            <a:lvl2pPr lvl="1" algn="ctr" rtl="0">
              <a:spcBef>
                <a:spcPts val="0"/>
              </a:spcBef>
              <a:spcAft>
                <a:spcPts val="0"/>
              </a:spcAft>
              <a:buClr>
                <a:schemeClr val="accent2"/>
              </a:buClr>
              <a:buSzPts val="4800"/>
              <a:buNone/>
              <a:defRPr sz="4800">
                <a:solidFill>
                  <a:schemeClr val="accent2"/>
                </a:solidFill>
              </a:defRPr>
            </a:lvl2pPr>
            <a:lvl3pPr lvl="2" algn="ctr" rtl="0">
              <a:spcBef>
                <a:spcPts val="0"/>
              </a:spcBef>
              <a:spcAft>
                <a:spcPts val="0"/>
              </a:spcAft>
              <a:buClr>
                <a:schemeClr val="accent2"/>
              </a:buClr>
              <a:buSzPts val="4800"/>
              <a:buNone/>
              <a:defRPr sz="4800">
                <a:solidFill>
                  <a:schemeClr val="accent2"/>
                </a:solidFill>
              </a:defRPr>
            </a:lvl3pPr>
            <a:lvl4pPr lvl="3" algn="ctr" rtl="0">
              <a:spcBef>
                <a:spcPts val="0"/>
              </a:spcBef>
              <a:spcAft>
                <a:spcPts val="0"/>
              </a:spcAft>
              <a:buClr>
                <a:schemeClr val="accent2"/>
              </a:buClr>
              <a:buSzPts val="4800"/>
              <a:buNone/>
              <a:defRPr sz="4800">
                <a:solidFill>
                  <a:schemeClr val="accent2"/>
                </a:solidFill>
              </a:defRPr>
            </a:lvl4pPr>
            <a:lvl5pPr lvl="4" algn="ctr" rtl="0">
              <a:spcBef>
                <a:spcPts val="0"/>
              </a:spcBef>
              <a:spcAft>
                <a:spcPts val="0"/>
              </a:spcAft>
              <a:buClr>
                <a:schemeClr val="accent2"/>
              </a:buClr>
              <a:buSzPts val="4800"/>
              <a:buNone/>
              <a:defRPr sz="4800">
                <a:solidFill>
                  <a:schemeClr val="accent2"/>
                </a:solidFill>
              </a:defRPr>
            </a:lvl5pPr>
            <a:lvl6pPr lvl="5" algn="ctr" rtl="0">
              <a:spcBef>
                <a:spcPts val="0"/>
              </a:spcBef>
              <a:spcAft>
                <a:spcPts val="0"/>
              </a:spcAft>
              <a:buClr>
                <a:schemeClr val="accent2"/>
              </a:buClr>
              <a:buSzPts val="4800"/>
              <a:buNone/>
              <a:defRPr sz="4800">
                <a:solidFill>
                  <a:schemeClr val="accent2"/>
                </a:solidFill>
              </a:defRPr>
            </a:lvl6pPr>
            <a:lvl7pPr lvl="6" algn="ctr" rtl="0">
              <a:spcBef>
                <a:spcPts val="0"/>
              </a:spcBef>
              <a:spcAft>
                <a:spcPts val="0"/>
              </a:spcAft>
              <a:buClr>
                <a:schemeClr val="accent2"/>
              </a:buClr>
              <a:buSzPts val="4800"/>
              <a:buNone/>
              <a:defRPr sz="4800">
                <a:solidFill>
                  <a:schemeClr val="accent2"/>
                </a:solidFill>
              </a:defRPr>
            </a:lvl7pPr>
            <a:lvl8pPr lvl="7" algn="ctr" rtl="0">
              <a:spcBef>
                <a:spcPts val="0"/>
              </a:spcBef>
              <a:spcAft>
                <a:spcPts val="0"/>
              </a:spcAft>
              <a:buClr>
                <a:schemeClr val="accent2"/>
              </a:buClr>
              <a:buSzPts val="4800"/>
              <a:buNone/>
              <a:defRPr sz="4800">
                <a:solidFill>
                  <a:schemeClr val="accent2"/>
                </a:solidFill>
              </a:defRPr>
            </a:lvl8pPr>
            <a:lvl9pPr lvl="8" algn="ctr" rtl="0">
              <a:spcBef>
                <a:spcPts val="0"/>
              </a:spcBef>
              <a:spcAft>
                <a:spcPts val="0"/>
              </a:spcAft>
              <a:buClr>
                <a:schemeClr val="accent2"/>
              </a:buClr>
              <a:buSzPts val="4800"/>
              <a:buNone/>
              <a:defRPr sz="4800">
                <a:solidFill>
                  <a:schemeClr val="accent2"/>
                </a:solidFill>
              </a:defRPr>
            </a:lvl9pPr>
          </a:lstStyle>
          <a:p>
            <a:r>
              <a:t>xx%</a:t>
            </a:r>
          </a:p>
        </p:txBody>
      </p:sp>
      <p:sp>
        <p:nvSpPr>
          <p:cNvPr id="15" name="Google Shape;15;p3"/>
          <p:cNvSpPr txBox="1">
            <a:spLocks noGrp="1"/>
          </p:cNvSpPr>
          <p:nvPr>
            <p:ph type="subTitle" idx="1"/>
          </p:nvPr>
        </p:nvSpPr>
        <p:spPr>
          <a:xfrm>
            <a:off x="2758500" y="3840975"/>
            <a:ext cx="3627000" cy="792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accent3"/>
              </a:buClr>
              <a:buSzPts val="1600"/>
              <a:buFont typeface="Montserrat"/>
              <a:buNone/>
              <a:defRPr sz="1600">
                <a:solidFill>
                  <a:schemeClr val="accent3"/>
                </a:solidFill>
                <a:latin typeface="Montserrat"/>
                <a:ea typeface="Montserrat"/>
                <a:cs typeface="Montserrat"/>
                <a:sym typeface="Montserrat"/>
              </a:defRPr>
            </a:lvl1pPr>
            <a:lvl2pPr lvl="1" algn="ctr" rtl="0">
              <a:lnSpc>
                <a:spcPct val="100000"/>
              </a:lnSpc>
              <a:spcBef>
                <a:spcPts val="0"/>
              </a:spcBef>
              <a:spcAft>
                <a:spcPts val="0"/>
              </a:spcAft>
              <a:buClr>
                <a:srgbClr val="000000"/>
              </a:buClr>
              <a:buSzPts val="1600"/>
              <a:buNone/>
              <a:defRPr sz="1600">
                <a:solidFill>
                  <a:srgbClr val="000000"/>
                </a:solidFill>
              </a:defRPr>
            </a:lvl2pPr>
            <a:lvl3pPr lvl="2" algn="ctr" rtl="0">
              <a:lnSpc>
                <a:spcPct val="100000"/>
              </a:lnSpc>
              <a:spcBef>
                <a:spcPts val="0"/>
              </a:spcBef>
              <a:spcAft>
                <a:spcPts val="0"/>
              </a:spcAft>
              <a:buClr>
                <a:srgbClr val="000000"/>
              </a:buClr>
              <a:buSzPts val="1600"/>
              <a:buNone/>
              <a:defRPr sz="1600">
                <a:solidFill>
                  <a:srgbClr val="000000"/>
                </a:solidFill>
              </a:defRPr>
            </a:lvl3pPr>
            <a:lvl4pPr lvl="3" algn="ctr" rtl="0">
              <a:lnSpc>
                <a:spcPct val="100000"/>
              </a:lnSpc>
              <a:spcBef>
                <a:spcPts val="0"/>
              </a:spcBef>
              <a:spcAft>
                <a:spcPts val="0"/>
              </a:spcAft>
              <a:buClr>
                <a:srgbClr val="000000"/>
              </a:buClr>
              <a:buSzPts val="1600"/>
              <a:buNone/>
              <a:defRPr sz="1600">
                <a:solidFill>
                  <a:srgbClr val="000000"/>
                </a:solidFill>
              </a:defRPr>
            </a:lvl4pPr>
            <a:lvl5pPr lvl="4" algn="ctr" rtl="0">
              <a:lnSpc>
                <a:spcPct val="100000"/>
              </a:lnSpc>
              <a:spcBef>
                <a:spcPts val="0"/>
              </a:spcBef>
              <a:spcAft>
                <a:spcPts val="0"/>
              </a:spcAft>
              <a:buClr>
                <a:srgbClr val="000000"/>
              </a:buClr>
              <a:buSzPts val="1600"/>
              <a:buNone/>
              <a:defRPr sz="1600">
                <a:solidFill>
                  <a:srgbClr val="000000"/>
                </a:solidFill>
              </a:defRPr>
            </a:lvl5pPr>
            <a:lvl6pPr lvl="5" algn="ctr" rtl="0">
              <a:lnSpc>
                <a:spcPct val="100000"/>
              </a:lnSpc>
              <a:spcBef>
                <a:spcPts val="0"/>
              </a:spcBef>
              <a:spcAft>
                <a:spcPts val="0"/>
              </a:spcAft>
              <a:buClr>
                <a:srgbClr val="000000"/>
              </a:buClr>
              <a:buSzPts val="1600"/>
              <a:buNone/>
              <a:defRPr sz="1600">
                <a:solidFill>
                  <a:srgbClr val="000000"/>
                </a:solidFill>
              </a:defRPr>
            </a:lvl6pPr>
            <a:lvl7pPr lvl="6" algn="ctr" rtl="0">
              <a:lnSpc>
                <a:spcPct val="100000"/>
              </a:lnSpc>
              <a:spcBef>
                <a:spcPts val="0"/>
              </a:spcBef>
              <a:spcAft>
                <a:spcPts val="0"/>
              </a:spcAft>
              <a:buClr>
                <a:srgbClr val="000000"/>
              </a:buClr>
              <a:buSzPts val="1600"/>
              <a:buNone/>
              <a:defRPr sz="1600">
                <a:solidFill>
                  <a:srgbClr val="000000"/>
                </a:solidFill>
              </a:defRPr>
            </a:lvl7pPr>
            <a:lvl8pPr lvl="7" algn="ctr" rtl="0">
              <a:lnSpc>
                <a:spcPct val="100000"/>
              </a:lnSpc>
              <a:spcBef>
                <a:spcPts val="0"/>
              </a:spcBef>
              <a:spcAft>
                <a:spcPts val="0"/>
              </a:spcAft>
              <a:buClr>
                <a:srgbClr val="000000"/>
              </a:buClr>
              <a:buSzPts val="1600"/>
              <a:buNone/>
              <a:defRPr sz="1600">
                <a:solidFill>
                  <a:srgbClr val="000000"/>
                </a:solidFill>
              </a:defRPr>
            </a:lvl8pPr>
            <a:lvl9pPr lvl="8" algn="ctr" rtl="0">
              <a:lnSpc>
                <a:spcPct val="100000"/>
              </a:lnSpc>
              <a:spcBef>
                <a:spcPts val="0"/>
              </a:spcBef>
              <a:spcAft>
                <a:spcPts val="0"/>
              </a:spcAft>
              <a:buClr>
                <a:srgbClr val="000000"/>
              </a:buClr>
              <a:buSzPts val="1600"/>
              <a:buNone/>
              <a:defRPr sz="1600">
                <a:solidFill>
                  <a:srgbClr val="000000"/>
                </a:solidFill>
              </a:defRPr>
            </a:lvl9pPr>
          </a:lstStyle>
          <a:p>
            <a:endParaRPr/>
          </a:p>
        </p:txBody>
      </p:sp>
    </p:spTree>
    <p:extLst>
      <p:ext uri="{BB962C8B-B14F-4D97-AF65-F5344CB8AC3E}">
        <p14:creationId xmlns:p14="http://schemas.microsoft.com/office/powerpoint/2010/main" val="350320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1944694" y="468082"/>
            <a:ext cx="6683765" cy="960668"/>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1941909" y="1600200"/>
            <a:ext cx="6686550" cy="283321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1554798654"/>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ig number">
  <p:cSld name="Big number">
    <p:bg>
      <p:bgPr>
        <a:solidFill>
          <a:schemeClr val="accent1"/>
        </a:solidFill>
        <a:effectLst/>
      </p:bgPr>
    </p:bg>
    <p:spTree>
      <p:nvGrpSpPr>
        <p:cNvPr id="1" name="Shape 37"/>
        <p:cNvGrpSpPr/>
        <p:nvPr/>
      </p:nvGrpSpPr>
      <p:grpSpPr>
        <a:xfrm>
          <a:off x="0" y="0"/>
          <a:ext cx="0" cy="0"/>
          <a:chOff x="0" y="0"/>
          <a:chExt cx="0" cy="0"/>
        </a:xfrm>
      </p:grpSpPr>
      <p:sp>
        <p:nvSpPr>
          <p:cNvPr id="38" name="Google Shape;38;p11"/>
          <p:cNvSpPr txBox="1">
            <a:spLocks noGrp="1"/>
          </p:cNvSpPr>
          <p:nvPr>
            <p:ph type="title" hasCustomPrompt="1"/>
          </p:nvPr>
        </p:nvSpPr>
        <p:spPr>
          <a:xfrm>
            <a:off x="311700" y="14109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accent2"/>
              </a:buClr>
              <a:buSzPts val="12000"/>
              <a:buNone/>
              <a:defRPr sz="12000">
                <a:solidFill>
                  <a:schemeClr val="accent2"/>
                </a:solidFill>
              </a:defRPr>
            </a:lvl1pPr>
            <a:lvl2pPr lvl="1" algn="ctr">
              <a:spcBef>
                <a:spcPts val="0"/>
              </a:spcBef>
              <a:spcAft>
                <a:spcPts val="0"/>
              </a:spcAft>
              <a:buClr>
                <a:schemeClr val="accent2"/>
              </a:buClr>
              <a:buSzPts val="12000"/>
              <a:buNone/>
              <a:defRPr sz="12000">
                <a:solidFill>
                  <a:schemeClr val="accent2"/>
                </a:solidFill>
              </a:defRPr>
            </a:lvl2pPr>
            <a:lvl3pPr lvl="2" algn="ctr">
              <a:spcBef>
                <a:spcPts val="0"/>
              </a:spcBef>
              <a:spcAft>
                <a:spcPts val="0"/>
              </a:spcAft>
              <a:buClr>
                <a:schemeClr val="accent2"/>
              </a:buClr>
              <a:buSzPts val="12000"/>
              <a:buNone/>
              <a:defRPr sz="12000">
                <a:solidFill>
                  <a:schemeClr val="accent2"/>
                </a:solidFill>
              </a:defRPr>
            </a:lvl3pPr>
            <a:lvl4pPr lvl="3" algn="ctr">
              <a:spcBef>
                <a:spcPts val="0"/>
              </a:spcBef>
              <a:spcAft>
                <a:spcPts val="0"/>
              </a:spcAft>
              <a:buClr>
                <a:schemeClr val="accent2"/>
              </a:buClr>
              <a:buSzPts val="12000"/>
              <a:buNone/>
              <a:defRPr sz="12000">
                <a:solidFill>
                  <a:schemeClr val="accent2"/>
                </a:solidFill>
              </a:defRPr>
            </a:lvl4pPr>
            <a:lvl5pPr lvl="4" algn="ctr">
              <a:spcBef>
                <a:spcPts val="0"/>
              </a:spcBef>
              <a:spcAft>
                <a:spcPts val="0"/>
              </a:spcAft>
              <a:buClr>
                <a:schemeClr val="accent2"/>
              </a:buClr>
              <a:buSzPts val="12000"/>
              <a:buNone/>
              <a:defRPr sz="12000">
                <a:solidFill>
                  <a:schemeClr val="accent2"/>
                </a:solidFill>
              </a:defRPr>
            </a:lvl5pPr>
            <a:lvl6pPr lvl="5" algn="ctr">
              <a:spcBef>
                <a:spcPts val="0"/>
              </a:spcBef>
              <a:spcAft>
                <a:spcPts val="0"/>
              </a:spcAft>
              <a:buClr>
                <a:schemeClr val="accent2"/>
              </a:buClr>
              <a:buSzPts val="12000"/>
              <a:buNone/>
              <a:defRPr sz="12000">
                <a:solidFill>
                  <a:schemeClr val="accent2"/>
                </a:solidFill>
              </a:defRPr>
            </a:lvl6pPr>
            <a:lvl7pPr lvl="6" algn="ctr">
              <a:spcBef>
                <a:spcPts val="0"/>
              </a:spcBef>
              <a:spcAft>
                <a:spcPts val="0"/>
              </a:spcAft>
              <a:buClr>
                <a:schemeClr val="accent2"/>
              </a:buClr>
              <a:buSzPts val="12000"/>
              <a:buNone/>
              <a:defRPr sz="12000">
                <a:solidFill>
                  <a:schemeClr val="accent2"/>
                </a:solidFill>
              </a:defRPr>
            </a:lvl7pPr>
            <a:lvl8pPr lvl="7" algn="ctr">
              <a:spcBef>
                <a:spcPts val="0"/>
              </a:spcBef>
              <a:spcAft>
                <a:spcPts val="0"/>
              </a:spcAft>
              <a:buClr>
                <a:schemeClr val="accent2"/>
              </a:buClr>
              <a:buSzPts val="12000"/>
              <a:buNone/>
              <a:defRPr sz="12000">
                <a:solidFill>
                  <a:schemeClr val="accent2"/>
                </a:solidFill>
              </a:defRPr>
            </a:lvl8pPr>
            <a:lvl9pPr lvl="8" algn="ctr">
              <a:spcBef>
                <a:spcPts val="0"/>
              </a:spcBef>
              <a:spcAft>
                <a:spcPts val="0"/>
              </a:spcAft>
              <a:buClr>
                <a:schemeClr val="accent2"/>
              </a:buClr>
              <a:buSzPts val="12000"/>
              <a:buNone/>
              <a:defRPr sz="12000">
                <a:solidFill>
                  <a:schemeClr val="accent2"/>
                </a:solidFill>
              </a:defRPr>
            </a:lvl9pPr>
          </a:lstStyle>
          <a:p>
            <a:r>
              <a:t>xx%</a:t>
            </a:r>
          </a:p>
        </p:txBody>
      </p:sp>
      <p:sp>
        <p:nvSpPr>
          <p:cNvPr id="39" name="Google Shape;39;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Clr>
                <a:schemeClr val="accent2"/>
              </a:buClr>
              <a:buSzPts val="1800"/>
              <a:buChar char="●"/>
              <a:defRPr>
                <a:solidFill>
                  <a:schemeClr val="accent2"/>
                </a:solidFill>
              </a:defRPr>
            </a:lvl1pPr>
            <a:lvl2pPr marL="914400" lvl="1" indent="-317500" algn="ctr">
              <a:spcBef>
                <a:spcPts val="1600"/>
              </a:spcBef>
              <a:spcAft>
                <a:spcPts val="0"/>
              </a:spcAft>
              <a:buClr>
                <a:schemeClr val="accent2"/>
              </a:buClr>
              <a:buSzPts val="1400"/>
              <a:buChar char="○"/>
              <a:defRPr>
                <a:solidFill>
                  <a:schemeClr val="accent2"/>
                </a:solidFill>
              </a:defRPr>
            </a:lvl2pPr>
            <a:lvl3pPr marL="1371600" lvl="2" indent="-317500" algn="ctr">
              <a:spcBef>
                <a:spcPts val="1600"/>
              </a:spcBef>
              <a:spcAft>
                <a:spcPts val="0"/>
              </a:spcAft>
              <a:buClr>
                <a:schemeClr val="accent2"/>
              </a:buClr>
              <a:buSzPts val="1400"/>
              <a:buChar char="■"/>
              <a:defRPr>
                <a:solidFill>
                  <a:schemeClr val="accent2"/>
                </a:solidFill>
              </a:defRPr>
            </a:lvl3pPr>
            <a:lvl4pPr marL="1828800" lvl="3" indent="-317500" algn="ctr">
              <a:spcBef>
                <a:spcPts val="1600"/>
              </a:spcBef>
              <a:spcAft>
                <a:spcPts val="0"/>
              </a:spcAft>
              <a:buClr>
                <a:schemeClr val="accent2"/>
              </a:buClr>
              <a:buSzPts val="1400"/>
              <a:buChar char="●"/>
              <a:defRPr>
                <a:solidFill>
                  <a:schemeClr val="accent2"/>
                </a:solidFill>
              </a:defRPr>
            </a:lvl4pPr>
            <a:lvl5pPr marL="2286000" lvl="4" indent="-317500" algn="ctr">
              <a:spcBef>
                <a:spcPts val="1600"/>
              </a:spcBef>
              <a:spcAft>
                <a:spcPts val="0"/>
              </a:spcAft>
              <a:buClr>
                <a:schemeClr val="accent2"/>
              </a:buClr>
              <a:buSzPts val="1400"/>
              <a:buChar char="○"/>
              <a:defRPr>
                <a:solidFill>
                  <a:schemeClr val="accent2"/>
                </a:solidFill>
              </a:defRPr>
            </a:lvl5pPr>
            <a:lvl6pPr marL="2743200" lvl="5" indent="-317500" algn="ctr">
              <a:spcBef>
                <a:spcPts val="1600"/>
              </a:spcBef>
              <a:spcAft>
                <a:spcPts val="0"/>
              </a:spcAft>
              <a:buClr>
                <a:schemeClr val="accent2"/>
              </a:buClr>
              <a:buSzPts val="1400"/>
              <a:buChar char="■"/>
              <a:defRPr>
                <a:solidFill>
                  <a:schemeClr val="accent2"/>
                </a:solidFill>
              </a:defRPr>
            </a:lvl6pPr>
            <a:lvl7pPr marL="3200400" lvl="6" indent="-317500" algn="ctr">
              <a:spcBef>
                <a:spcPts val="1600"/>
              </a:spcBef>
              <a:spcAft>
                <a:spcPts val="0"/>
              </a:spcAft>
              <a:buClr>
                <a:schemeClr val="accent2"/>
              </a:buClr>
              <a:buSzPts val="1400"/>
              <a:buChar char="●"/>
              <a:defRPr>
                <a:solidFill>
                  <a:schemeClr val="accent2"/>
                </a:solidFill>
              </a:defRPr>
            </a:lvl7pPr>
            <a:lvl8pPr marL="3657600" lvl="7" indent="-317500" algn="ctr">
              <a:spcBef>
                <a:spcPts val="1600"/>
              </a:spcBef>
              <a:spcAft>
                <a:spcPts val="0"/>
              </a:spcAft>
              <a:buClr>
                <a:schemeClr val="accent2"/>
              </a:buClr>
              <a:buSzPts val="1400"/>
              <a:buChar char="○"/>
              <a:defRPr>
                <a:solidFill>
                  <a:schemeClr val="accent2"/>
                </a:solidFill>
              </a:defRPr>
            </a:lvl8pPr>
            <a:lvl9pPr marL="4114800" lvl="8" indent="-317500" algn="ctr">
              <a:spcBef>
                <a:spcPts val="1600"/>
              </a:spcBef>
              <a:spcAft>
                <a:spcPts val="1600"/>
              </a:spcAft>
              <a:buClr>
                <a:schemeClr val="accent2"/>
              </a:buClr>
              <a:buSzPts val="1400"/>
              <a:buChar char="■"/>
              <a:defRPr>
                <a:solidFill>
                  <a:schemeClr val="accent2"/>
                </a:solidFill>
              </a:defRPr>
            </a:lvl9pPr>
          </a:lstStyle>
          <a:p>
            <a:endParaRPr/>
          </a:p>
        </p:txBody>
      </p:sp>
    </p:spTree>
    <p:extLst>
      <p:ext uri="{BB962C8B-B14F-4D97-AF65-F5344CB8AC3E}">
        <p14:creationId xmlns:p14="http://schemas.microsoft.com/office/powerpoint/2010/main" val="3617050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941910" y="1544063"/>
            <a:ext cx="6686549" cy="1101600"/>
          </a:xfrm>
        </p:spPr>
        <p:txBody>
          <a:bodyPr anchor="b"/>
          <a:lstStyle>
            <a:lvl1pPr algn="l">
              <a:defRPr sz="3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941910" y="2647597"/>
            <a:ext cx="6686549" cy="645300"/>
          </a:xfrm>
        </p:spPr>
        <p:txBody>
          <a:bodyPr anchor="t"/>
          <a:lstStyle>
            <a:lvl1pPr marL="0" indent="0" algn="l">
              <a:buNone/>
              <a:defRPr sz="150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3141" y="238363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433105"/>
            <a:ext cx="584825" cy="273844"/>
          </a:xfrm>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4253796594"/>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941909" y="1600200"/>
            <a:ext cx="3235398" cy="28332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393060" y="1594666"/>
            <a:ext cx="3235398" cy="28332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398860" y="590837"/>
            <a:ext cx="584825" cy="273844"/>
          </a:xfrm>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3436296521"/>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204530" y="1479527"/>
            <a:ext cx="2994549"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1941909" y="1911725"/>
            <a:ext cx="3257170" cy="2515545"/>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629972" y="1477106"/>
            <a:ext cx="2999251"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5375218" y="1909304"/>
            <a:ext cx="3254006" cy="2515545"/>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398860" y="590837"/>
            <a:ext cx="584825" cy="273844"/>
          </a:xfrm>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3235784842"/>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1322069578"/>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3246032970"/>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941910" y="334566"/>
            <a:ext cx="2628899" cy="732234"/>
          </a:xfrm>
        </p:spPr>
        <p:txBody>
          <a:bodyPr anchor="b"/>
          <a:lstStyle>
            <a:lvl1pPr algn="l">
              <a:defRPr sz="15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42259" y="334567"/>
            <a:ext cx="3886200" cy="4061222"/>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941910" y="1198960"/>
            <a:ext cx="2628899" cy="319682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10/12/2021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3778122759"/>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941910" y="3600450"/>
            <a:ext cx="6686550" cy="425054"/>
          </a:xfrm>
        </p:spPr>
        <p:txBody>
          <a:bodyPr anchor="b">
            <a:normAutofit/>
          </a:bodyPr>
          <a:lstStyle>
            <a:lvl1pPr algn="l">
              <a:defRPr sz="18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941909" y="476224"/>
            <a:ext cx="6686550" cy="2891228"/>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941910" y="4025504"/>
            <a:ext cx="6686550" cy="370284"/>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10/12/2021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1937685402"/>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171450"/>
            <a:ext cx="2138637" cy="4978971"/>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0416" y="-589"/>
            <a:ext cx="1767506" cy="514052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37160" cy="51435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4694" y="468082"/>
            <a:ext cx="6683765" cy="960668"/>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941909" y="1600200"/>
            <a:ext cx="6686550" cy="291465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771210" y="4597828"/>
            <a:ext cx="859712" cy="277797"/>
          </a:xfrm>
          <a:prstGeom prst="rect">
            <a:avLst/>
          </a:prstGeom>
        </p:spPr>
        <p:txBody>
          <a:bodyPr vert="horz" lIns="91440" tIns="45720" rIns="91440" bIns="45720" rtlCol="0" anchor="ctr"/>
          <a:lstStyle>
            <a:lvl1pPr algn="r">
              <a:defRPr sz="675">
                <a:solidFill>
                  <a:schemeClr val="tx1">
                    <a:tint val="75000"/>
                  </a:schemeClr>
                </a:solidFill>
              </a:defRPr>
            </a:lvl1pPr>
          </a:lstStyle>
          <a:p>
            <a:fld id="{B61BEF0D-F0BB-DE4B-95CE-6DB70DBA9567}" type="datetimeFigureOut">
              <a:rPr lang="en-US" dirty="0"/>
              <a:pPr/>
              <a:t>10/12/2021</a:t>
            </a:fld>
            <a:endParaRPr lang="en-US" dirty="0"/>
          </a:p>
        </p:txBody>
      </p:sp>
      <p:sp>
        <p:nvSpPr>
          <p:cNvPr id="5" name="Footer Placeholder 4"/>
          <p:cNvSpPr>
            <a:spLocks noGrp="1"/>
          </p:cNvSpPr>
          <p:nvPr>
            <p:ph type="ftr" sz="quarter" idx="3"/>
          </p:nvPr>
        </p:nvSpPr>
        <p:spPr>
          <a:xfrm>
            <a:off x="1941910" y="4601856"/>
            <a:ext cx="5714999" cy="273844"/>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398860" y="590837"/>
            <a:ext cx="584825" cy="273844"/>
          </a:xfrm>
          <a:prstGeom prst="rect">
            <a:avLst/>
          </a:prstGeom>
        </p:spPr>
        <p:txBody>
          <a:bodyPr vert="horz" lIns="91440" tIns="45720" rIns="91440" bIns="45720" rtlCol="0" anchor="ctr"/>
          <a:lstStyle>
            <a:lvl1pPr algn="r">
              <a:defRPr sz="1500">
                <a:solidFill>
                  <a:srgbClr val="FEFFFF"/>
                </a:solidFill>
              </a:defRPr>
            </a:lvl1pPr>
          </a:lstStyle>
          <a:p>
            <a:fld id="{D57F1E4F-1CFF-5643-939E-217C01CDF565}" type="slidenum">
              <a:rPr lang="en-US" dirty="0"/>
              <a:pPr/>
              <a:t>‹Nº›</a:t>
            </a:fld>
            <a:endParaRPr lang="en-US" dirty="0"/>
          </a:p>
        </p:txBody>
      </p:sp>
    </p:spTree>
    <p:extLst>
      <p:ext uri="{BB962C8B-B14F-4D97-AF65-F5344CB8AC3E}">
        <p14:creationId xmlns:p14="http://schemas.microsoft.com/office/powerpoint/2010/main" val="264926029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1" r:id="rId18"/>
    <p:sldLayoutId id="2147483692" r:id="rId19"/>
    <p:sldLayoutId id="2147483693" r:id="rId20"/>
  </p:sldLayoutIdLst>
  <p:hf sldNum="0" hdr="0" ftr="0" dt="0"/>
  <p:txStyles>
    <p:titleStyle>
      <a:lvl1pPr algn="l" defTabSz="342900" rtl="0" eaLnBrk="1" latinLnBrk="0" hangingPunct="1">
        <a:spcBef>
          <a:spcPct val="0"/>
        </a:spcBef>
        <a:buNone/>
        <a:defRPr sz="27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4D4D4D"/>
        </a:solidFill>
        <a:effectLst/>
      </p:bgPr>
    </p:bg>
    <p:spTree>
      <p:nvGrpSpPr>
        <p:cNvPr id="1" name="Shape 117"/>
        <p:cNvGrpSpPr/>
        <p:nvPr/>
      </p:nvGrpSpPr>
      <p:grpSpPr>
        <a:xfrm>
          <a:off x="0" y="0"/>
          <a:ext cx="0" cy="0"/>
          <a:chOff x="0" y="0"/>
          <a:chExt cx="0" cy="0"/>
        </a:xfrm>
      </p:grpSpPr>
      <p:sp>
        <p:nvSpPr>
          <p:cNvPr id="118" name="Google Shape;118;p26"/>
          <p:cNvSpPr txBox="1">
            <a:spLocks noGrp="1"/>
          </p:cNvSpPr>
          <p:nvPr>
            <p:ph type="ctrTitle"/>
          </p:nvPr>
        </p:nvSpPr>
        <p:spPr>
          <a:xfrm>
            <a:off x="1381840" y="2286000"/>
            <a:ext cx="7042070" cy="154305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b="1" dirty="0">
                <a:solidFill>
                  <a:schemeClr val="tx1"/>
                </a:solidFill>
              </a:rPr>
              <a:t>VALORACION DE EMPRESAS</a:t>
            </a:r>
            <a:br>
              <a:rPr lang="en" b="1" dirty="0">
                <a:solidFill>
                  <a:schemeClr val="tx1"/>
                </a:solidFill>
              </a:rPr>
            </a:br>
            <a:r>
              <a:rPr lang="en" b="1" dirty="0">
                <a:solidFill>
                  <a:schemeClr val="tx1"/>
                </a:solidFill>
              </a:rPr>
              <a:t>MILTON GARRIDO</a:t>
            </a:r>
            <a:br>
              <a:rPr lang="en" b="1" dirty="0">
                <a:solidFill>
                  <a:schemeClr val="tx1"/>
                </a:solidFill>
              </a:rPr>
            </a:br>
            <a:r>
              <a:rPr lang="en" b="1" dirty="0">
                <a:solidFill>
                  <a:schemeClr val="tx1"/>
                </a:solidFill>
              </a:rPr>
              <a:t>BRAYAN ANGULO</a:t>
            </a:r>
            <a:br>
              <a:rPr lang="en" b="1" dirty="0">
                <a:solidFill>
                  <a:schemeClr val="tx1"/>
                </a:solidFill>
              </a:rPr>
            </a:br>
            <a:r>
              <a:rPr lang="en" b="1" dirty="0">
                <a:solidFill>
                  <a:schemeClr val="tx1"/>
                </a:solidFill>
              </a:rPr>
              <a:t>DEYVID ALVAREZ</a:t>
            </a:r>
            <a:endParaRPr b="1"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7"/>
          <p:cNvSpPr txBox="1">
            <a:spLocks noGrp="1"/>
          </p:cNvSpPr>
          <p:nvPr>
            <p:ph type="body" idx="1"/>
          </p:nvPr>
        </p:nvSpPr>
        <p:spPr>
          <a:xfrm>
            <a:off x="828950" y="1777312"/>
            <a:ext cx="7830850" cy="3095700"/>
          </a:xfrm>
          <a:prstGeom prst="rect">
            <a:avLst/>
          </a:prstGeom>
        </p:spPr>
        <p:txBody>
          <a:bodyPr spcFirstLastPara="1" wrap="square" lIns="91425" tIns="91425" rIns="91425" bIns="91425" anchor="t" anchorCtr="0">
            <a:noAutofit/>
          </a:bodyPr>
          <a:lstStyle/>
          <a:p>
            <a:pPr marL="0" lvl="0" indent="0" algn="just" rtl="0">
              <a:spcBef>
                <a:spcPts val="0"/>
              </a:spcBef>
              <a:spcAft>
                <a:spcPts val="1600"/>
              </a:spcAft>
              <a:buNone/>
            </a:pPr>
            <a:r>
              <a:rPr lang="es-CO" sz="2000" dirty="0">
                <a:solidFill>
                  <a:schemeClr val="tx1"/>
                </a:solidFill>
              </a:rPr>
              <a:t>La valoración de una empresa es un modelo para calcular un rango de valores entre los cuales se encuentra el precio de la compañía. También la podemos definir como un instrumento de evaluación de los resultados de la empresa.</a:t>
            </a:r>
          </a:p>
          <a:p>
            <a:pPr marL="0" lvl="0" indent="0" algn="just" rtl="0">
              <a:spcBef>
                <a:spcPts val="0"/>
              </a:spcBef>
              <a:spcAft>
                <a:spcPts val="1600"/>
              </a:spcAft>
              <a:buNone/>
            </a:pPr>
            <a:r>
              <a:rPr lang="es-CO" sz="2000" dirty="0">
                <a:solidFill>
                  <a:schemeClr val="tx1"/>
                </a:solidFill>
              </a:rPr>
              <a:t>Una empresa suele tener distinto valor para diferentes compradores y para el vendedor. El valor no debe confundirse con el precio</a:t>
            </a:r>
          </a:p>
        </p:txBody>
      </p:sp>
      <p:sp>
        <p:nvSpPr>
          <p:cNvPr id="144" name="Google Shape;144;p27"/>
          <p:cNvSpPr txBox="1">
            <a:spLocks noGrp="1"/>
          </p:cNvSpPr>
          <p:nvPr>
            <p:ph type="title"/>
          </p:nvPr>
        </p:nvSpPr>
        <p:spPr>
          <a:xfrm>
            <a:off x="484200" y="270488"/>
            <a:ext cx="8175600" cy="712923"/>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dirty="0">
                <a:solidFill>
                  <a:schemeClr val="tx1"/>
                </a:solidFill>
              </a:rPr>
              <a:t>¿Para qué sirve una valoración? </a:t>
            </a:r>
            <a:endParaRPr b="1"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30"/>
          <p:cNvSpPr txBox="1">
            <a:spLocks noGrp="1"/>
          </p:cNvSpPr>
          <p:nvPr>
            <p:ph type="title"/>
          </p:nvPr>
        </p:nvSpPr>
        <p:spPr>
          <a:xfrm>
            <a:off x="454190" y="232549"/>
            <a:ext cx="8241235" cy="755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s-CO" sz="4800" b="1" dirty="0">
                <a:solidFill>
                  <a:schemeClr val="tx1"/>
                </a:solidFill>
              </a:rPr>
              <a:t>PRINCIPALES MÉTODOS</a:t>
            </a:r>
            <a:endParaRPr sz="4800" b="1" dirty="0">
              <a:solidFill>
                <a:schemeClr val="tx1"/>
              </a:solidFill>
            </a:endParaRPr>
          </a:p>
        </p:txBody>
      </p:sp>
      <p:sp>
        <p:nvSpPr>
          <p:cNvPr id="217" name="Google Shape;217;p30"/>
          <p:cNvSpPr txBox="1">
            <a:spLocks noGrp="1"/>
          </p:cNvSpPr>
          <p:nvPr>
            <p:ph type="body" idx="1"/>
          </p:nvPr>
        </p:nvSpPr>
        <p:spPr>
          <a:xfrm>
            <a:off x="448574" y="988249"/>
            <a:ext cx="7918186" cy="19830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Clr>
                <a:schemeClr val="dk1"/>
              </a:buClr>
              <a:buSzPts val="1100"/>
              <a:buFont typeface="Arial"/>
              <a:buNone/>
            </a:pPr>
            <a:r>
              <a:rPr lang="es-CO" sz="2000" dirty="0">
                <a:solidFill>
                  <a:schemeClr val="tx1"/>
                </a:solidFill>
              </a:rPr>
              <a:t>Los métodos de valoración de empresa pueden agruparse en al menos seis áreas, sin embargo, el mundo de las finanzas dista de ser un mundo perfecto, y por ello debemos considerar el grupo de los híbridos donde la subjetividad del agente ocupa un lugar preponderante, principalmente en nuestras economías inestables.</a:t>
            </a:r>
            <a:endParaRPr sz="2000"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6" name="Google Shape;196;p29"/>
          <p:cNvSpPr txBox="1">
            <a:spLocks noGrp="1"/>
          </p:cNvSpPr>
          <p:nvPr>
            <p:ph type="title" idx="2"/>
          </p:nvPr>
        </p:nvSpPr>
        <p:spPr>
          <a:xfrm>
            <a:off x="4023360" y="862522"/>
            <a:ext cx="5040629" cy="2809144"/>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s-CO" dirty="0">
                <a:solidFill>
                  <a:schemeClr val="tx1"/>
                </a:solidFill>
              </a:rPr>
              <a:t>Situación patrimonial</a:t>
            </a:r>
            <a:endParaRPr dirty="0">
              <a:solidFill>
                <a:schemeClr val="tx1"/>
              </a:solidFill>
            </a:endParaRPr>
          </a:p>
        </p:txBody>
      </p:sp>
      <p:sp>
        <p:nvSpPr>
          <p:cNvPr id="203" name="Google Shape;203;p29"/>
          <p:cNvSpPr txBox="1">
            <a:spLocks noGrp="1"/>
          </p:cNvSpPr>
          <p:nvPr>
            <p:ph type="title" idx="3"/>
          </p:nvPr>
        </p:nvSpPr>
        <p:spPr>
          <a:xfrm>
            <a:off x="758459" y="347061"/>
            <a:ext cx="740723" cy="680533"/>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solidFill>
                  <a:schemeClr val="accent1"/>
                </a:solidFill>
              </a:rPr>
              <a:t>01</a:t>
            </a:r>
            <a:endParaRPr dirty="0">
              <a:solidFill>
                <a:schemeClr val="accent1"/>
              </a:solidFill>
            </a:endParaRPr>
          </a:p>
        </p:txBody>
      </p:sp>
      <p:sp>
        <p:nvSpPr>
          <p:cNvPr id="21" name="Google Shape;217;p30">
            <a:extLst>
              <a:ext uri="{FF2B5EF4-FFF2-40B4-BE49-F238E27FC236}">
                <a16:creationId xmlns:a16="http://schemas.microsoft.com/office/drawing/2014/main" id="{E1FB3F1F-B4C5-46D0-A07B-4C850FB33E46}"/>
              </a:ext>
            </a:extLst>
          </p:cNvPr>
          <p:cNvSpPr txBox="1">
            <a:spLocks/>
          </p:cNvSpPr>
          <p:nvPr/>
        </p:nvSpPr>
        <p:spPr>
          <a:xfrm>
            <a:off x="196378" y="784039"/>
            <a:ext cx="4502987" cy="19830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accent3"/>
              </a:buClr>
              <a:buSzPts val="1600"/>
              <a:buFont typeface="Montserrat"/>
              <a:buNone/>
              <a:defRPr sz="1600" b="0" i="0" u="none" strike="noStrike" cap="none">
                <a:solidFill>
                  <a:schemeClr val="accent3"/>
                </a:solidFill>
                <a:latin typeface="Montserrat"/>
                <a:ea typeface="Montserrat"/>
                <a:cs typeface="Montserrat"/>
                <a:sym typeface="Montserrat"/>
              </a:defRPr>
            </a:lvl1pPr>
            <a:lvl2pPr marL="914400" marR="0" lvl="1" indent="-317500" algn="ctr" rtl="0">
              <a:lnSpc>
                <a:spcPct val="100000"/>
              </a:lnSpc>
              <a:spcBef>
                <a:spcPts val="0"/>
              </a:spcBef>
              <a:spcAft>
                <a:spcPts val="0"/>
              </a:spcAft>
              <a:buClr>
                <a:srgbClr val="000000"/>
              </a:buClr>
              <a:buSzPts val="1600"/>
              <a:buFont typeface="Montserrat"/>
              <a:buNone/>
              <a:defRPr sz="1600" b="0" i="0" u="none" strike="noStrike" cap="none">
                <a:solidFill>
                  <a:srgbClr val="000000"/>
                </a:solidFill>
                <a:latin typeface="Montserrat"/>
                <a:ea typeface="Montserrat"/>
                <a:cs typeface="Montserrat"/>
                <a:sym typeface="Montserrat"/>
              </a:defRPr>
            </a:lvl2pPr>
            <a:lvl3pPr marL="1371600" marR="0" lvl="2" indent="-317500" algn="ctr" rtl="0">
              <a:lnSpc>
                <a:spcPct val="100000"/>
              </a:lnSpc>
              <a:spcBef>
                <a:spcPts val="0"/>
              </a:spcBef>
              <a:spcAft>
                <a:spcPts val="0"/>
              </a:spcAft>
              <a:buClr>
                <a:srgbClr val="000000"/>
              </a:buClr>
              <a:buSzPts val="1600"/>
              <a:buFont typeface="Montserrat"/>
              <a:buNone/>
              <a:defRPr sz="1600" b="0" i="0" u="none" strike="noStrike" cap="none">
                <a:solidFill>
                  <a:srgbClr val="000000"/>
                </a:solidFill>
                <a:latin typeface="Montserrat"/>
                <a:ea typeface="Montserrat"/>
                <a:cs typeface="Montserrat"/>
                <a:sym typeface="Montserrat"/>
              </a:defRPr>
            </a:lvl3pPr>
            <a:lvl4pPr marL="1828800" marR="0" lvl="3" indent="-317500" algn="ctr" rtl="0">
              <a:lnSpc>
                <a:spcPct val="100000"/>
              </a:lnSpc>
              <a:spcBef>
                <a:spcPts val="0"/>
              </a:spcBef>
              <a:spcAft>
                <a:spcPts val="0"/>
              </a:spcAft>
              <a:buClr>
                <a:srgbClr val="000000"/>
              </a:buClr>
              <a:buSzPts val="1600"/>
              <a:buFont typeface="Montserrat"/>
              <a:buNone/>
              <a:defRPr sz="1600" b="0" i="0" u="none" strike="noStrike" cap="none">
                <a:solidFill>
                  <a:srgbClr val="000000"/>
                </a:solidFill>
                <a:latin typeface="Montserrat"/>
                <a:ea typeface="Montserrat"/>
                <a:cs typeface="Montserrat"/>
                <a:sym typeface="Montserrat"/>
              </a:defRPr>
            </a:lvl4pPr>
            <a:lvl5pPr marL="2286000" marR="0" lvl="4" indent="-317500" algn="ctr" rtl="0">
              <a:lnSpc>
                <a:spcPct val="100000"/>
              </a:lnSpc>
              <a:spcBef>
                <a:spcPts val="0"/>
              </a:spcBef>
              <a:spcAft>
                <a:spcPts val="0"/>
              </a:spcAft>
              <a:buClr>
                <a:srgbClr val="000000"/>
              </a:buClr>
              <a:buSzPts val="1600"/>
              <a:buFont typeface="Montserrat"/>
              <a:buNone/>
              <a:defRPr sz="1600" b="0" i="0" u="none" strike="noStrike" cap="none">
                <a:solidFill>
                  <a:srgbClr val="000000"/>
                </a:solidFill>
                <a:latin typeface="Montserrat"/>
                <a:ea typeface="Montserrat"/>
                <a:cs typeface="Montserrat"/>
                <a:sym typeface="Montserrat"/>
              </a:defRPr>
            </a:lvl5pPr>
            <a:lvl6pPr marL="2743200" marR="0" lvl="5" indent="-317500" algn="ctr" rtl="0">
              <a:lnSpc>
                <a:spcPct val="100000"/>
              </a:lnSpc>
              <a:spcBef>
                <a:spcPts val="0"/>
              </a:spcBef>
              <a:spcAft>
                <a:spcPts val="0"/>
              </a:spcAft>
              <a:buClr>
                <a:srgbClr val="000000"/>
              </a:buClr>
              <a:buSzPts val="1600"/>
              <a:buFont typeface="Montserrat"/>
              <a:buNone/>
              <a:defRPr sz="1600" b="0" i="0" u="none" strike="noStrike" cap="none">
                <a:solidFill>
                  <a:srgbClr val="000000"/>
                </a:solidFill>
                <a:latin typeface="Montserrat"/>
                <a:ea typeface="Montserrat"/>
                <a:cs typeface="Montserrat"/>
                <a:sym typeface="Montserrat"/>
              </a:defRPr>
            </a:lvl6pPr>
            <a:lvl7pPr marL="3200400" marR="0" lvl="6" indent="-317500" algn="ctr" rtl="0">
              <a:lnSpc>
                <a:spcPct val="100000"/>
              </a:lnSpc>
              <a:spcBef>
                <a:spcPts val="0"/>
              </a:spcBef>
              <a:spcAft>
                <a:spcPts val="0"/>
              </a:spcAft>
              <a:buClr>
                <a:srgbClr val="000000"/>
              </a:buClr>
              <a:buSzPts val="1600"/>
              <a:buFont typeface="Montserrat"/>
              <a:buNone/>
              <a:defRPr sz="1600" b="0" i="0" u="none" strike="noStrike" cap="none">
                <a:solidFill>
                  <a:srgbClr val="000000"/>
                </a:solidFill>
                <a:latin typeface="Montserrat"/>
                <a:ea typeface="Montserrat"/>
                <a:cs typeface="Montserrat"/>
                <a:sym typeface="Montserrat"/>
              </a:defRPr>
            </a:lvl7pPr>
            <a:lvl8pPr marL="3657600" marR="0" lvl="7" indent="-317500" algn="ctr" rtl="0">
              <a:lnSpc>
                <a:spcPct val="100000"/>
              </a:lnSpc>
              <a:spcBef>
                <a:spcPts val="0"/>
              </a:spcBef>
              <a:spcAft>
                <a:spcPts val="0"/>
              </a:spcAft>
              <a:buClr>
                <a:srgbClr val="000000"/>
              </a:buClr>
              <a:buSzPts val="1600"/>
              <a:buFont typeface="Montserrat"/>
              <a:buNone/>
              <a:defRPr sz="1600" b="0" i="0" u="none" strike="noStrike" cap="none">
                <a:solidFill>
                  <a:srgbClr val="000000"/>
                </a:solidFill>
                <a:latin typeface="Montserrat"/>
                <a:ea typeface="Montserrat"/>
                <a:cs typeface="Montserrat"/>
                <a:sym typeface="Montserrat"/>
              </a:defRPr>
            </a:lvl8pPr>
            <a:lvl9pPr marL="4114800" marR="0" lvl="8" indent="-317500" algn="ctr" rtl="0">
              <a:lnSpc>
                <a:spcPct val="100000"/>
              </a:lnSpc>
              <a:spcBef>
                <a:spcPts val="0"/>
              </a:spcBef>
              <a:spcAft>
                <a:spcPts val="0"/>
              </a:spcAft>
              <a:buClr>
                <a:srgbClr val="000000"/>
              </a:buClr>
              <a:buSzPts val="1600"/>
              <a:buFont typeface="Montserrat"/>
              <a:buNone/>
              <a:defRPr sz="1600" b="0" i="0" u="none" strike="noStrike" cap="none">
                <a:solidFill>
                  <a:srgbClr val="000000"/>
                </a:solidFill>
                <a:latin typeface="Montserrat"/>
                <a:ea typeface="Montserrat"/>
                <a:cs typeface="Montserrat"/>
                <a:sym typeface="Montserrat"/>
              </a:defRPr>
            </a:lvl9pPr>
          </a:lstStyle>
          <a:p>
            <a:pPr marL="342900" algn="just">
              <a:buClr>
                <a:schemeClr val="dk1"/>
              </a:buClr>
              <a:buSzPts val="1100"/>
              <a:buFontTx/>
              <a:buChar char="-"/>
            </a:pPr>
            <a:r>
              <a:rPr lang="es-CO" sz="2800" dirty="0">
                <a:solidFill>
                  <a:schemeClr val="tx1"/>
                </a:solidFill>
              </a:rPr>
              <a:t>Valor contable</a:t>
            </a:r>
          </a:p>
          <a:p>
            <a:pPr marL="342900" algn="just">
              <a:buClr>
                <a:schemeClr val="dk1"/>
              </a:buClr>
              <a:buSzPts val="1100"/>
              <a:buFontTx/>
              <a:buChar char="-"/>
            </a:pPr>
            <a:r>
              <a:rPr lang="es-CO" sz="2800" dirty="0">
                <a:solidFill>
                  <a:schemeClr val="tx1"/>
                </a:solidFill>
              </a:rPr>
              <a:t>Valor contable ajustado</a:t>
            </a:r>
          </a:p>
          <a:p>
            <a:pPr marL="342900" algn="just">
              <a:buClr>
                <a:schemeClr val="dk1"/>
              </a:buClr>
              <a:buSzPts val="1100"/>
              <a:buFontTx/>
              <a:buChar char="-"/>
            </a:pPr>
            <a:r>
              <a:rPr lang="es-CO" sz="2800" dirty="0">
                <a:solidFill>
                  <a:schemeClr val="tx1"/>
                </a:solidFill>
              </a:rPr>
              <a:t>Valor de liquidación</a:t>
            </a:r>
          </a:p>
          <a:p>
            <a:pPr marL="342900" algn="just">
              <a:buClr>
                <a:schemeClr val="dk1"/>
              </a:buClr>
              <a:buSzPts val="1100"/>
              <a:buFontTx/>
              <a:buChar char="-"/>
            </a:pPr>
            <a:r>
              <a:rPr lang="es-CO" sz="2800" dirty="0">
                <a:solidFill>
                  <a:schemeClr val="tx1"/>
                </a:solidFill>
              </a:rPr>
              <a:t>Valor substancial</a:t>
            </a:r>
          </a:p>
          <a:p>
            <a:pPr marL="342900" algn="just">
              <a:buClr>
                <a:schemeClr val="dk1"/>
              </a:buClr>
              <a:buSzPts val="1100"/>
              <a:buFontTx/>
              <a:buChar char="-"/>
            </a:pPr>
            <a:r>
              <a:rPr lang="es-CO" sz="2800" dirty="0">
                <a:solidFill>
                  <a:schemeClr val="tx1"/>
                </a:solidFill>
              </a:rPr>
              <a:t>Valor contable y valor de mercado</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6" name="Google Shape;196;p29"/>
          <p:cNvSpPr txBox="1">
            <a:spLocks noGrp="1"/>
          </p:cNvSpPr>
          <p:nvPr>
            <p:ph type="title" idx="2"/>
          </p:nvPr>
        </p:nvSpPr>
        <p:spPr>
          <a:xfrm>
            <a:off x="1852" y="2068830"/>
            <a:ext cx="4290816" cy="8418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s-CO" dirty="0">
                <a:solidFill>
                  <a:schemeClr val="tx1"/>
                </a:solidFill>
              </a:rPr>
              <a:t>Estados de resultados</a:t>
            </a:r>
            <a:endParaRPr dirty="0">
              <a:solidFill>
                <a:schemeClr val="tx1"/>
              </a:solidFill>
            </a:endParaRPr>
          </a:p>
        </p:txBody>
      </p:sp>
      <p:sp>
        <p:nvSpPr>
          <p:cNvPr id="203" name="Google Shape;203;p29"/>
          <p:cNvSpPr txBox="1">
            <a:spLocks noGrp="1"/>
          </p:cNvSpPr>
          <p:nvPr>
            <p:ph type="title" idx="3"/>
          </p:nvPr>
        </p:nvSpPr>
        <p:spPr>
          <a:xfrm>
            <a:off x="684225" y="347061"/>
            <a:ext cx="814957" cy="680533"/>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solidFill>
                  <a:schemeClr val="accent1"/>
                </a:solidFill>
              </a:rPr>
              <a:t>02</a:t>
            </a:r>
            <a:endParaRPr dirty="0">
              <a:solidFill>
                <a:schemeClr val="accent1"/>
              </a:solidFill>
            </a:endParaRPr>
          </a:p>
        </p:txBody>
      </p:sp>
      <p:sp>
        <p:nvSpPr>
          <p:cNvPr id="21" name="Google Shape;217;p30">
            <a:extLst>
              <a:ext uri="{FF2B5EF4-FFF2-40B4-BE49-F238E27FC236}">
                <a16:creationId xmlns:a16="http://schemas.microsoft.com/office/drawing/2014/main" id="{E1FB3F1F-B4C5-46D0-A07B-4C850FB33E46}"/>
              </a:ext>
            </a:extLst>
          </p:cNvPr>
          <p:cNvSpPr txBox="1">
            <a:spLocks/>
          </p:cNvSpPr>
          <p:nvPr/>
        </p:nvSpPr>
        <p:spPr>
          <a:xfrm>
            <a:off x="4000846" y="1407888"/>
            <a:ext cx="4502987" cy="2732682"/>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accent3"/>
              </a:buClr>
              <a:buSzPts val="1600"/>
              <a:buFont typeface="Montserrat"/>
              <a:buNone/>
              <a:defRPr sz="1600" b="0" i="0" u="none" strike="noStrike" cap="none">
                <a:solidFill>
                  <a:schemeClr val="accent3"/>
                </a:solidFill>
                <a:latin typeface="Montserrat"/>
                <a:ea typeface="Montserrat"/>
                <a:cs typeface="Montserrat"/>
                <a:sym typeface="Montserrat"/>
              </a:defRPr>
            </a:lvl1pPr>
            <a:lvl2pPr marL="914400" marR="0" lvl="1" indent="-317500" algn="ctr" rtl="0">
              <a:lnSpc>
                <a:spcPct val="100000"/>
              </a:lnSpc>
              <a:spcBef>
                <a:spcPts val="0"/>
              </a:spcBef>
              <a:spcAft>
                <a:spcPts val="0"/>
              </a:spcAft>
              <a:buClr>
                <a:srgbClr val="000000"/>
              </a:buClr>
              <a:buSzPts val="1600"/>
              <a:buFont typeface="Montserrat"/>
              <a:buNone/>
              <a:defRPr sz="1600" b="0" i="0" u="none" strike="noStrike" cap="none">
                <a:solidFill>
                  <a:srgbClr val="000000"/>
                </a:solidFill>
                <a:latin typeface="Montserrat"/>
                <a:ea typeface="Montserrat"/>
                <a:cs typeface="Montserrat"/>
                <a:sym typeface="Montserrat"/>
              </a:defRPr>
            </a:lvl2pPr>
            <a:lvl3pPr marL="1371600" marR="0" lvl="2" indent="-317500" algn="ctr" rtl="0">
              <a:lnSpc>
                <a:spcPct val="100000"/>
              </a:lnSpc>
              <a:spcBef>
                <a:spcPts val="0"/>
              </a:spcBef>
              <a:spcAft>
                <a:spcPts val="0"/>
              </a:spcAft>
              <a:buClr>
                <a:srgbClr val="000000"/>
              </a:buClr>
              <a:buSzPts val="1600"/>
              <a:buFont typeface="Montserrat"/>
              <a:buNone/>
              <a:defRPr sz="1600" b="0" i="0" u="none" strike="noStrike" cap="none">
                <a:solidFill>
                  <a:srgbClr val="000000"/>
                </a:solidFill>
                <a:latin typeface="Montserrat"/>
                <a:ea typeface="Montserrat"/>
                <a:cs typeface="Montserrat"/>
                <a:sym typeface="Montserrat"/>
              </a:defRPr>
            </a:lvl3pPr>
            <a:lvl4pPr marL="1828800" marR="0" lvl="3" indent="-317500" algn="ctr" rtl="0">
              <a:lnSpc>
                <a:spcPct val="100000"/>
              </a:lnSpc>
              <a:spcBef>
                <a:spcPts val="0"/>
              </a:spcBef>
              <a:spcAft>
                <a:spcPts val="0"/>
              </a:spcAft>
              <a:buClr>
                <a:srgbClr val="000000"/>
              </a:buClr>
              <a:buSzPts val="1600"/>
              <a:buFont typeface="Montserrat"/>
              <a:buNone/>
              <a:defRPr sz="1600" b="0" i="0" u="none" strike="noStrike" cap="none">
                <a:solidFill>
                  <a:srgbClr val="000000"/>
                </a:solidFill>
                <a:latin typeface="Montserrat"/>
                <a:ea typeface="Montserrat"/>
                <a:cs typeface="Montserrat"/>
                <a:sym typeface="Montserrat"/>
              </a:defRPr>
            </a:lvl4pPr>
            <a:lvl5pPr marL="2286000" marR="0" lvl="4" indent="-317500" algn="ctr" rtl="0">
              <a:lnSpc>
                <a:spcPct val="100000"/>
              </a:lnSpc>
              <a:spcBef>
                <a:spcPts val="0"/>
              </a:spcBef>
              <a:spcAft>
                <a:spcPts val="0"/>
              </a:spcAft>
              <a:buClr>
                <a:srgbClr val="000000"/>
              </a:buClr>
              <a:buSzPts val="1600"/>
              <a:buFont typeface="Montserrat"/>
              <a:buNone/>
              <a:defRPr sz="1600" b="0" i="0" u="none" strike="noStrike" cap="none">
                <a:solidFill>
                  <a:srgbClr val="000000"/>
                </a:solidFill>
                <a:latin typeface="Montserrat"/>
                <a:ea typeface="Montserrat"/>
                <a:cs typeface="Montserrat"/>
                <a:sym typeface="Montserrat"/>
              </a:defRPr>
            </a:lvl5pPr>
            <a:lvl6pPr marL="2743200" marR="0" lvl="5" indent="-317500" algn="ctr" rtl="0">
              <a:lnSpc>
                <a:spcPct val="100000"/>
              </a:lnSpc>
              <a:spcBef>
                <a:spcPts val="0"/>
              </a:spcBef>
              <a:spcAft>
                <a:spcPts val="0"/>
              </a:spcAft>
              <a:buClr>
                <a:srgbClr val="000000"/>
              </a:buClr>
              <a:buSzPts val="1600"/>
              <a:buFont typeface="Montserrat"/>
              <a:buNone/>
              <a:defRPr sz="1600" b="0" i="0" u="none" strike="noStrike" cap="none">
                <a:solidFill>
                  <a:srgbClr val="000000"/>
                </a:solidFill>
                <a:latin typeface="Montserrat"/>
                <a:ea typeface="Montserrat"/>
                <a:cs typeface="Montserrat"/>
                <a:sym typeface="Montserrat"/>
              </a:defRPr>
            </a:lvl6pPr>
            <a:lvl7pPr marL="3200400" marR="0" lvl="6" indent="-317500" algn="ctr" rtl="0">
              <a:lnSpc>
                <a:spcPct val="100000"/>
              </a:lnSpc>
              <a:spcBef>
                <a:spcPts val="0"/>
              </a:spcBef>
              <a:spcAft>
                <a:spcPts val="0"/>
              </a:spcAft>
              <a:buClr>
                <a:srgbClr val="000000"/>
              </a:buClr>
              <a:buSzPts val="1600"/>
              <a:buFont typeface="Montserrat"/>
              <a:buNone/>
              <a:defRPr sz="1600" b="0" i="0" u="none" strike="noStrike" cap="none">
                <a:solidFill>
                  <a:srgbClr val="000000"/>
                </a:solidFill>
                <a:latin typeface="Montserrat"/>
                <a:ea typeface="Montserrat"/>
                <a:cs typeface="Montserrat"/>
                <a:sym typeface="Montserrat"/>
              </a:defRPr>
            </a:lvl7pPr>
            <a:lvl8pPr marL="3657600" marR="0" lvl="7" indent="-317500" algn="ctr" rtl="0">
              <a:lnSpc>
                <a:spcPct val="100000"/>
              </a:lnSpc>
              <a:spcBef>
                <a:spcPts val="0"/>
              </a:spcBef>
              <a:spcAft>
                <a:spcPts val="0"/>
              </a:spcAft>
              <a:buClr>
                <a:srgbClr val="000000"/>
              </a:buClr>
              <a:buSzPts val="1600"/>
              <a:buFont typeface="Montserrat"/>
              <a:buNone/>
              <a:defRPr sz="1600" b="0" i="0" u="none" strike="noStrike" cap="none">
                <a:solidFill>
                  <a:srgbClr val="000000"/>
                </a:solidFill>
                <a:latin typeface="Montserrat"/>
                <a:ea typeface="Montserrat"/>
                <a:cs typeface="Montserrat"/>
                <a:sym typeface="Montserrat"/>
              </a:defRPr>
            </a:lvl8pPr>
            <a:lvl9pPr marL="4114800" marR="0" lvl="8" indent="-317500" algn="ctr" rtl="0">
              <a:lnSpc>
                <a:spcPct val="100000"/>
              </a:lnSpc>
              <a:spcBef>
                <a:spcPts val="0"/>
              </a:spcBef>
              <a:spcAft>
                <a:spcPts val="0"/>
              </a:spcAft>
              <a:buClr>
                <a:srgbClr val="000000"/>
              </a:buClr>
              <a:buSzPts val="1600"/>
              <a:buFont typeface="Montserrat"/>
              <a:buNone/>
              <a:defRPr sz="1600" b="0" i="0" u="none" strike="noStrike" cap="none">
                <a:solidFill>
                  <a:srgbClr val="000000"/>
                </a:solidFill>
                <a:latin typeface="Montserrat"/>
                <a:ea typeface="Montserrat"/>
                <a:cs typeface="Montserrat"/>
                <a:sym typeface="Montserrat"/>
              </a:defRPr>
            </a:lvl9pPr>
          </a:lstStyle>
          <a:p>
            <a:pPr marL="342900" algn="just">
              <a:buClr>
                <a:schemeClr val="dk1"/>
              </a:buClr>
              <a:buSzPts val="1100"/>
              <a:buFontTx/>
              <a:buChar char="-"/>
            </a:pPr>
            <a:r>
              <a:rPr lang="es-CO" sz="2800" dirty="0">
                <a:solidFill>
                  <a:schemeClr val="tx1"/>
                </a:solidFill>
              </a:rPr>
              <a:t>Valor de los beneficios PER</a:t>
            </a:r>
          </a:p>
          <a:p>
            <a:pPr marL="342900" algn="just">
              <a:buClr>
                <a:schemeClr val="dk1"/>
              </a:buClr>
              <a:buSzPts val="1100"/>
              <a:buFontTx/>
              <a:buChar char="-"/>
            </a:pPr>
            <a:r>
              <a:rPr lang="es-CO" sz="2800" dirty="0">
                <a:solidFill>
                  <a:schemeClr val="tx1"/>
                </a:solidFill>
              </a:rPr>
              <a:t>Valor de los dividendos</a:t>
            </a:r>
          </a:p>
          <a:p>
            <a:pPr marL="342900" algn="just">
              <a:buClr>
                <a:schemeClr val="dk1"/>
              </a:buClr>
              <a:buSzPts val="1100"/>
              <a:buFontTx/>
              <a:buChar char="-"/>
            </a:pPr>
            <a:r>
              <a:rPr lang="es-CO" sz="2800" dirty="0">
                <a:solidFill>
                  <a:schemeClr val="tx1"/>
                </a:solidFill>
              </a:rPr>
              <a:t>Múltiplos de ventas</a:t>
            </a:r>
          </a:p>
          <a:p>
            <a:pPr marL="342900" algn="just">
              <a:buClr>
                <a:schemeClr val="dk1"/>
              </a:buClr>
              <a:buSzPts val="1100"/>
              <a:buFontTx/>
              <a:buChar char="-"/>
            </a:pPr>
            <a:r>
              <a:rPr lang="es-CO" sz="2800" dirty="0">
                <a:solidFill>
                  <a:schemeClr val="tx1"/>
                </a:solidFill>
              </a:rPr>
              <a:t>Otros múltiplos</a:t>
            </a:r>
          </a:p>
        </p:txBody>
      </p:sp>
    </p:spTree>
    <p:extLst>
      <p:ext uri="{BB962C8B-B14F-4D97-AF65-F5344CB8AC3E}">
        <p14:creationId xmlns:p14="http://schemas.microsoft.com/office/powerpoint/2010/main" val="723649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6" name="Google Shape;196;p29"/>
          <p:cNvSpPr txBox="1">
            <a:spLocks noGrp="1"/>
          </p:cNvSpPr>
          <p:nvPr>
            <p:ph type="title" idx="2"/>
          </p:nvPr>
        </p:nvSpPr>
        <p:spPr>
          <a:xfrm>
            <a:off x="4572000" y="1729950"/>
            <a:ext cx="4259078" cy="8418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s-CO" dirty="0">
                <a:solidFill>
                  <a:schemeClr val="tx1"/>
                </a:solidFill>
              </a:rPr>
              <a:t>Descuento Flujos de fondos</a:t>
            </a:r>
            <a:endParaRPr dirty="0">
              <a:solidFill>
                <a:schemeClr val="tx1"/>
              </a:solidFill>
            </a:endParaRPr>
          </a:p>
        </p:txBody>
      </p:sp>
      <p:sp>
        <p:nvSpPr>
          <p:cNvPr id="21" name="Google Shape;217;p30">
            <a:extLst>
              <a:ext uri="{FF2B5EF4-FFF2-40B4-BE49-F238E27FC236}">
                <a16:creationId xmlns:a16="http://schemas.microsoft.com/office/drawing/2014/main" id="{E1FB3F1F-B4C5-46D0-A07B-4C850FB33E46}"/>
              </a:ext>
            </a:extLst>
          </p:cNvPr>
          <p:cNvSpPr txBox="1">
            <a:spLocks/>
          </p:cNvSpPr>
          <p:nvPr/>
        </p:nvSpPr>
        <p:spPr>
          <a:xfrm>
            <a:off x="69013" y="530435"/>
            <a:ext cx="4502987" cy="384152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accent3"/>
              </a:buClr>
              <a:buSzPts val="1600"/>
              <a:buFont typeface="Montserrat"/>
              <a:buNone/>
              <a:defRPr sz="1600" b="0" i="0" u="none" strike="noStrike" cap="none">
                <a:solidFill>
                  <a:schemeClr val="accent3"/>
                </a:solidFill>
                <a:latin typeface="Montserrat"/>
                <a:ea typeface="Montserrat"/>
                <a:cs typeface="Montserrat"/>
                <a:sym typeface="Montserrat"/>
              </a:defRPr>
            </a:lvl1pPr>
            <a:lvl2pPr marL="914400" marR="0" lvl="1" indent="-317500" algn="ctr" rtl="0">
              <a:lnSpc>
                <a:spcPct val="100000"/>
              </a:lnSpc>
              <a:spcBef>
                <a:spcPts val="0"/>
              </a:spcBef>
              <a:spcAft>
                <a:spcPts val="0"/>
              </a:spcAft>
              <a:buClr>
                <a:srgbClr val="000000"/>
              </a:buClr>
              <a:buSzPts val="1600"/>
              <a:buFont typeface="Montserrat"/>
              <a:buNone/>
              <a:defRPr sz="1600" b="0" i="0" u="none" strike="noStrike" cap="none">
                <a:solidFill>
                  <a:srgbClr val="000000"/>
                </a:solidFill>
                <a:latin typeface="Montserrat"/>
                <a:ea typeface="Montserrat"/>
                <a:cs typeface="Montserrat"/>
                <a:sym typeface="Montserrat"/>
              </a:defRPr>
            </a:lvl2pPr>
            <a:lvl3pPr marL="1371600" marR="0" lvl="2" indent="-317500" algn="ctr" rtl="0">
              <a:lnSpc>
                <a:spcPct val="100000"/>
              </a:lnSpc>
              <a:spcBef>
                <a:spcPts val="0"/>
              </a:spcBef>
              <a:spcAft>
                <a:spcPts val="0"/>
              </a:spcAft>
              <a:buClr>
                <a:srgbClr val="000000"/>
              </a:buClr>
              <a:buSzPts val="1600"/>
              <a:buFont typeface="Montserrat"/>
              <a:buNone/>
              <a:defRPr sz="1600" b="0" i="0" u="none" strike="noStrike" cap="none">
                <a:solidFill>
                  <a:srgbClr val="000000"/>
                </a:solidFill>
                <a:latin typeface="Montserrat"/>
                <a:ea typeface="Montserrat"/>
                <a:cs typeface="Montserrat"/>
                <a:sym typeface="Montserrat"/>
              </a:defRPr>
            </a:lvl3pPr>
            <a:lvl4pPr marL="1828800" marR="0" lvl="3" indent="-317500" algn="ctr" rtl="0">
              <a:lnSpc>
                <a:spcPct val="100000"/>
              </a:lnSpc>
              <a:spcBef>
                <a:spcPts val="0"/>
              </a:spcBef>
              <a:spcAft>
                <a:spcPts val="0"/>
              </a:spcAft>
              <a:buClr>
                <a:srgbClr val="000000"/>
              </a:buClr>
              <a:buSzPts val="1600"/>
              <a:buFont typeface="Montserrat"/>
              <a:buNone/>
              <a:defRPr sz="1600" b="0" i="0" u="none" strike="noStrike" cap="none">
                <a:solidFill>
                  <a:srgbClr val="000000"/>
                </a:solidFill>
                <a:latin typeface="Montserrat"/>
                <a:ea typeface="Montserrat"/>
                <a:cs typeface="Montserrat"/>
                <a:sym typeface="Montserrat"/>
              </a:defRPr>
            </a:lvl4pPr>
            <a:lvl5pPr marL="2286000" marR="0" lvl="4" indent="-317500" algn="ctr" rtl="0">
              <a:lnSpc>
                <a:spcPct val="100000"/>
              </a:lnSpc>
              <a:spcBef>
                <a:spcPts val="0"/>
              </a:spcBef>
              <a:spcAft>
                <a:spcPts val="0"/>
              </a:spcAft>
              <a:buClr>
                <a:srgbClr val="000000"/>
              </a:buClr>
              <a:buSzPts val="1600"/>
              <a:buFont typeface="Montserrat"/>
              <a:buNone/>
              <a:defRPr sz="1600" b="0" i="0" u="none" strike="noStrike" cap="none">
                <a:solidFill>
                  <a:srgbClr val="000000"/>
                </a:solidFill>
                <a:latin typeface="Montserrat"/>
                <a:ea typeface="Montserrat"/>
                <a:cs typeface="Montserrat"/>
                <a:sym typeface="Montserrat"/>
              </a:defRPr>
            </a:lvl5pPr>
            <a:lvl6pPr marL="2743200" marR="0" lvl="5" indent="-317500" algn="ctr" rtl="0">
              <a:lnSpc>
                <a:spcPct val="100000"/>
              </a:lnSpc>
              <a:spcBef>
                <a:spcPts val="0"/>
              </a:spcBef>
              <a:spcAft>
                <a:spcPts val="0"/>
              </a:spcAft>
              <a:buClr>
                <a:srgbClr val="000000"/>
              </a:buClr>
              <a:buSzPts val="1600"/>
              <a:buFont typeface="Montserrat"/>
              <a:buNone/>
              <a:defRPr sz="1600" b="0" i="0" u="none" strike="noStrike" cap="none">
                <a:solidFill>
                  <a:srgbClr val="000000"/>
                </a:solidFill>
                <a:latin typeface="Montserrat"/>
                <a:ea typeface="Montserrat"/>
                <a:cs typeface="Montserrat"/>
                <a:sym typeface="Montserrat"/>
              </a:defRPr>
            </a:lvl6pPr>
            <a:lvl7pPr marL="3200400" marR="0" lvl="6" indent="-317500" algn="ctr" rtl="0">
              <a:lnSpc>
                <a:spcPct val="100000"/>
              </a:lnSpc>
              <a:spcBef>
                <a:spcPts val="0"/>
              </a:spcBef>
              <a:spcAft>
                <a:spcPts val="0"/>
              </a:spcAft>
              <a:buClr>
                <a:srgbClr val="000000"/>
              </a:buClr>
              <a:buSzPts val="1600"/>
              <a:buFont typeface="Montserrat"/>
              <a:buNone/>
              <a:defRPr sz="1600" b="0" i="0" u="none" strike="noStrike" cap="none">
                <a:solidFill>
                  <a:srgbClr val="000000"/>
                </a:solidFill>
                <a:latin typeface="Montserrat"/>
                <a:ea typeface="Montserrat"/>
                <a:cs typeface="Montserrat"/>
                <a:sym typeface="Montserrat"/>
              </a:defRPr>
            </a:lvl7pPr>
            <a:lvl8pPr marL="3657600" marR="0" lvl="7" indent="-317500" algn="ctr" rtl="0">
              <a:lnSpc>
                <a:spcPct val="100000"/>
              </a:lnSpc>
              <a:spcBef>
                <a:spcPts val="0"/>
              </a:spcBef>
              <a:spcAft>
                <a:spcPts val="0"/>
              </a:spcAft>
              <a:buClr>
                <a:srgbClr val="000000"/>
              </a:buClr>
              <a:buSzPts val="1600"/>
              <a:buFont typeface="Montserrat"/>
              <a:buNone/>
              <a:defRPr sz="1600" b="0" i="0" u="none" strike="noStrike" cap="none">
                <a:solidFill>
                  <a:srgbClr val="000000"/>
                </a:solidFill>
                <a:latin typeface="Montserrat"/>
                <a:ea typeface="Montserrat"/>
                <a:cs typeface="Montserrat"/>
                <a:sym typeface="Montserrat"/>
              </a:defRPr>
            </a:lvl8pPr>
            <a:lvl9pPr marL="4114800" marR="0" lvl="8" indent="-317500" algn="ctr" rtl="0">
              <a:lnSpc>
                <a:spcPct val="100000"/>
              </a:lnSpc>
              <a:spcBef>
                <a:spcPts val="0"/>
              </a:spcBef>
              <a:spcAft>
                <a:spcPts val="0"/>
              </a:spcAft>
              <a:buClr>
                <a:srgbClr val="000000"/>
              </a:buClr>
              <a:buSzPts val="1600"/>
              <a:buFont typeface="Montserrat"/>
              <a:buNone/>
              <a:defRPr sz="1600" b="0" i="0" u="none" strike="noStrike" cap="none">
                <a:solidFill>
                  <a:srgbClr val="000000"/>
                </a:solidFill>
                <a:latin typeface="Montserrat"/>
                <a:ea typeface="Montserrat"/>
                <a:cs typeface="Montserrat"/>
                <a:sym typeface="Montserrat"/>
              </a:defRPr>
            </a:lvl9pPr>
          </a:lstStyle>
          <a:p>
            <a:pPr marL="342900" algn="just">
              <a:buClr>
                <a:schemeClr val="dk1"/>
              </a:buClr>
              <a:buSzPts val="1100"/>
              <a:buFontTx/>
              <a:buChar char="-"/>
            </a:pPr>
            <a:r>
              <a:rPr lang="es-CO" sz="2800" dirty="0">
                <a:solidFill>
                  <a:schemeClr val="tx1"/>
                </a:solidFill>
              </a:rPr>
              <a:t>Método general para descuento de flujo de fondos</a:t>
            </a:r>
          </a:p>
          <a:p>
            <a:pPr marL="342900" algn="just">
              <a:buClr>
                <a:schemeClr val="dk1"/>
              </a:buClr>
              <a:buSzPts val="1100"/>
              <a:buFontTx/>
              <a:buChar char="-"/>
            </a:pPr>
            <a:r>
              <a:rPr lang="es-CO" sz="2800" dirty="0">
                <a:solidFill>
                  <a:schemeClr val="tx1"/>
                </a:solidFill>
              </a:rPr>
              <a:t>Flujo de fondos libres</a:t>
            </a:r>
          </a:p>
          <a:p>
            <a:pPr marL="342900" algn="just">
              <a:buClr>
                <a:schemeClr val="dk1"/>
              </a:buClr>
              <a:buSzPts val="1100"/>
              <a:buFontTx/>
              <a:buChar char="-"/>
            </a:pPr>
            <a:r>
              <a:rPr lang="es-CO" sz="2800" dirty="0">
                <a:solidFill>
                  <a:schemeClr val="tx1"/>
                </a:solidFill>
              </a:rPr>
              <a:t>Flujo de fondos para el accionista</a:t>
            </a:r>
          </a:p>
          <a:p>
            <a:pPr marL="342900" algn="just">
              <a:buClr>
                <a:schemeClr val="dk1"/>
              </a:buClr>
              <a:buSzPts val="1100"/>
              <a:buFontTx/>
              <a:buChar char="-"/>
            </a:pPr>
            <a:r>
              <a:rPr lang="es-CO" sz="2800" dirty="0">
                <a:solidFill>
                  <a:schemeClr val="tx1"/>
                </a:solidFill>
              </a:rPr>
              <a:t>Flujo de fondos de capital</a:t>
            </a:r>
          </a:p>
          <a:p>
            <a:pPr marL="342900" algn="just">
              <a:buClr>
                <a:schemeClr val="dk1"/>
              </a:buClr>
              <a:buSzPts val="1100"/>
              <a:buFontTx/>
              <a:buChar char="-"/>
            </a:pPr>
            <a:r>
              <a:rPr lang="es-CO" sz="2800" dirty="0">
                <a:solidFill>
                  <a:schemeClr val="tx1"/>
                </a:solidFill>
              </a:rPr>
              <a:t>FCF</a:t>
            </a:r>
          </a:p>
        </p:txBody>
      </p:sp>
    </p:spTree>
    <p:extLst>
      <p:ext uri="{BB962C8B-B14F-4D97-AF65-F5344CB8AC3E}">
        <p14:creationId xmlns:p14="http://schemas.microsoft.com/office/powerpoint/2010/main" val="3980915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63"/>
        <p:cNvGrpSpPr/>
        <p:nvPr/>
      </p:nvGrpSpPr>
      <p:grpSpPr>
        <a:xfrm>
          <a:off x="0" y="0"/>
          <a:ext cx="0" cy="0"/>
          <a:chOff x="0" y="0"/>
          <a:chExt cx="0" cy="0"/>
        </a:xfrm>
      </p:grpSpPr>
      <p:sp>
        <p:nvSpPr>
          <p:cNvPr id="264" name="Google Shape;264;p31"/>
          <p:cNvSpPr txBox="1">
            <a:spLocks noGrp="1"/>
          </p:cNvSpPr>
          <p:nvPr>
            <p:ph type="title"/>
          </p:nvPr>
        </p:nvSpPr>
        <p:spPr>
          <a:xfrm>
            <a:off x="317226" y="2205990"/>
            <a:ext cx="8509547" cy="2279938"/>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s-CO" sz="2800" dirty="0">
                <a:solidFill>
                  <a:schemeClr val="tx1"/>
                </a:solidFill>
              </a:rPr>
              <a:t>Una empresa también puede tener distinto valor para diferentes compradores por otras razones: distintas percepciones sobre el futuro del sector y de la empresa, distintas estrategias, economías de escala, economías de complementariedad</a:t>
            </a:r>
            <a:endParaRPr sz="2800" dirty="0">
              <a:solidFill>
                <a:schemeClr val="tx1"/>
              </a:solidFill>
            </a:endParaRPr>
          </a:p>
        </p:txBody>
      </p:sp>
      <p:sp>
        <p:nvSpPr>
          <p:cNvPr id="10" name="CuadroTexto 9">
            <a:extLst>
              <a:ext uri="{FF2B5EF4-FFF2-40B4-BE49-F238E27FC236}">
                <a16:creationId xmlns:a16="http://schemas.microsoft.com/office/drawing/2014/main" id="{D2D73267-9C91-4E5E-818F-3830FE94F567}"/>
              </a:ext>
            </a:extLst>
          </p:cNvPr>
          <p:cNvSpPr txBox="1"/>
          <p:nvPr/>
        </p:nvSpPr>
        <p:spPr>
          <a:xfrm>
            <a:off x="2183130" y="472906"/>
            <a:ext cx="5772150" cy="1077218"/>
          </a:xfrm>
          <a:prstGeom prst="rect">
            <a:avLst/>
          </a:prstGeom>
          <a:noFill/>
        </p:spPr>
        <p:txBody>
          <a:bodyPr wrap="square">
            <a:spAutoFit/>
          </a:bodyPr>
          <a:lstStyle/>
          <a:p>
            <a:pPr marL="0" lvl="0" indent="0" algn="r" rtl="0">
              <a:spcBef>
                <a:spcPts val="0"/>
              </a:spcBef>
              <a:spcAft>
                <a:spcPts val="0"/>
              </a:spcAft>
              <a:buNone/>
            </a:pPr>
            <a:r>
              <a:rPr lang="es-CO" sz="3200" b="1" dirty="0"/>
              <a:t>Valor de las Acciones a partir de </a:t>
            </a:r>
            <a:r>
              <a:rPr lang="es-CO" sz="3200" b="1" dirty="0" err="1"/>
              <a:t>CF´s</a:t>
            </a:r>
            <a:endParaRPr lang="es-CO" sz="3200" b="1" dirty="0"/>
          </a:p>
        </p:txBody>
      </p:sp>
    </p:spTree>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140</TotalTime>
  <Words>250</Words>
  <Application>Microsoft Office PowerPoint</Application>
  <PresentationFormat>Presentación en pantalla (16:9)</PresentationFormat>
  <Paragraphs>27</Paragraphs>
  <Slides>7</Slides>
  <Notes>7</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7</vt:i4>
      </vt:variant>
    </vt:vector>
  </HeadingPairs>
  <TitlesOfParts>
    <vt:vector size="14" baseType="lpstr">
      <vt:lpstr>Wingdings 3</vt:lpstr>
      <vt:lpstr>Clicker Script</vt:lpstr>
      <vt:lpstr>Century Gothic</vt:lpstr>
      <vt:lpstr>Patrick Hand</vt:lpstr>
      <vt:lpstr>Montserrat</vt:lpstr>
      <vt:lpstr>Arial</vt:lpstr>
      <vt:lpstr>Espiral</vt:lpstr>
      <vt:lpstr>VALORACION DE EMPRESAS MILTON GARRIDO BRAYAN ANGULO DEYVID ALVAREZ</vt:lpstr>
      <vt:lpstr>¿Para qué sirve una valoración? </vt:lpstr>
      <vt:lpstr>PRINCIPALES MÉTODOS</vt:lpstr>
      <vt:lpstr>Situación patrimonial</vt:lpstr>
      <vt:lpstr>Estados de resultados</vt:lpstr>
      <vt:lpstr>Descuento Flujos de fondos</vt:lpstr>
      <vt:lpstr>Una empresa también puede tener distinto valor para diferentes compradores por otras razones: distintas percepciones sobre el futuro del sector y de la empresa, distintas estrategias, economías de escala, economías de complementariedad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Valoración</dc:title>
  <dc:creator>DEYVID</dc:creator>
  <cp:lastModifiedBy>milton garrido</cp:lastModifiedBy>
  <cp:revision>9</cp:revision>
  <dcterms:modified xsi:type="dcterms:W3CDTF">2021-10-12T16:36:04Z</dcterms:modified>
</cp:coreProperties>
</file>