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50E9F-2BCA-40F9-B305-011C10CDE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207CFE-3698-4199-B64E-01C89C191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574CF-578E-4D6C-91D1-19B5DEC7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DCCDFE-F4D9-4A97-8F63-7980A35D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C5BFBE-0657-4CCD-84FA-C1C0E745C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729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C72A6-A389-406B-AB19-489AD1E1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9EB969-3F22-40AB-805F-A27F60E1A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E5D15-99DF-4975-9408-74CD9874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BB743B-CEF2-4FD5-8D86-6C4DD0E9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7FF8B9-4047-4516-828E-9D0FE0DC7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29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4794CF-1247-4E5D-B9F6-3790F0D7B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6882F4-57AB-43DD-A01C-4761682C6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4D4E24-1BFE-4252-BA81-7739342C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287CB3-8992-42A9-BB7D-3BF5DC31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A5D7EC-7760-42E6-8AA9-B530B760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170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A7AD9-6382-4615-A249-1DA16849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9521DB-86DD-4EB8-88E3-DEE3B59DD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A41EC4-9D24-412C-ADEE-ED387F85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7224CB-0FC1-4F49-9254-37DFD5BF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6BDCEF-15A9-4554-BB9F-EAC2F1C0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135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40548-CF39-4BAC-9C00-6EA06BED6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3550BC-2D1A-40D6-BA78-E1BC198E8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8C07B2-3FCD-4D7E-9E7C-FBB5FF2C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5C21F8-D60D-46E2-8A73-0BA0F766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7E25F4-02F1-4DF4-B7C2-8576DE91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67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952A0-5D18-4CE5-97EC-289EE953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5DB0AC-CB56-412D-855F-419B28E59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058909-2181-4965-B13B-79C588AA5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10F6E6-3831-427A-922C-F50A908D8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AECD2F-CFA6-4AFF-8A9C-5F0D096D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66D5D-A478-42BC-A780-48401029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622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B85EB-B1FC-403D-BF26-278058C72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589C43-76A5-457B-BAC7-C58EF23C6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F1560B-8C7A-438B-99AD-EE3A29FFB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7F624F-0158-41F6-9180-55FFC3CF7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63B201-849F-4BFE-B26F-CDA7A9698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4AF24B-8FB2-43FF-B33A-E6B311AD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D2C875-6EBC-428A-A0F7-938D72FD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B387BA-ED26-4ED4-9471-4D4E5C31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380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D05C11-1346-47D6-84B2-258D6FB3B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971C02-F766-4A01-842C-2419EF16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98ED9D-BACB-4F4B-9B31-3368787E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1124CF-5D5B-4987-A737-59545F142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78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FD688A-C7A5-4E9C-B90D-8DEE7360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C4F949-737E-430E-A310-D810958A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84DC06-7473-40CE-914F-7D38605C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76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C2AE4-A94A-47B2-A381-140B34F6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FC999C-A585-4EB9-AE47-53AE37457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B9599F-0E47-4E24-907A-9246BC14A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DA6628-8BA4-48C0-8024-202D8984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FE5020-6BF1-4BAC-9D1C-2345E716D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33FD21-A76F-4785-9317-0FF5F9DB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3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1AD36-31CB-4D4D-B9FD-ED652D30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AFE886-5E74-405C-AB95-C96BBE9C0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1326D5-6BA5-4575-A723-E75A4116C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45540F-5B8F-4422-BA77-0FDD865B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FDE527-0D1F-444A-9785-36FABD29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52E957-4504-4E83-AD77-0A2ADD3E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474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4E77D1-8C92-4F35-9020-1F602641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097F4F-C2C1-4968-B346-8336DB97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2CC9E1-52CB-4903-8238-2C67E75D1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DBB8-3003-4289-9720-56F7B248C8B2}" type="datetimeFigureOut">
              <a:rPr lang="es-AR" smtClean="0"/>
              <a:t>11/11/2021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A4E959-0130-4F43-8D1E-9A2198FA5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08606-38BF-4E04-B075-5406D8820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3C9E-5BD0-4AEB-A93B-F18B097697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725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BD990-612D-44E8-AF24-A1D1F4A3F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741" y="1122363"/>
            <a:ext cx="10506268" cy="4811906"/>
          </a:xfrm>
        </p:spPr>
        <p:txBody>
          <a:bodyPr>
            <a:normAutofit fontScale="90000"/>
          </a:bodyPr>
          <a:lstStyle/>
          <a:p>
            <a:r>
              <a:rPr lang="es-AR" sz="19900" dirty="0"/>
              <a:t>Civilización Griega</a:t>
            </a:r>
          </a:p>
        </p:txBody>
      </p:sp>
    </p:spTree>
    <p:extLst>
      <p:ext uri="{BB962C8B-B14F-4D97-AF65-F5344CB8AC3E}">
        <p14:creationId xmlns:p14="http://schemas.microsoft.com/office/powerpoint/2010/main" val="315876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8034E-9FED-4BCB-96D4-E49D9910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8000" dirty="0"/>
              <a:t>MAPA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B80CD75-83A2-48A7-ADBF-CFB978171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91" y="1825625"/>
            <a:ext cx="5786018" cy="4351338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27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45AE6F-0C85-4E5F-B511-381120A5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8000" dirty="0"/>
              <a:t>LA POLIS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9D424C4-CB41-4558-96D3-40B066DCF1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02" y="1690688"/>
            <a:ext cx="7557796" cy="4598146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4071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776B5-357E-4374-977B-E3A119B4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7200" dirty="0"/>
              <a:t>GRECIA CLÁSICA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0775C85-EF81-4447-96C3-FC90881A45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094" y="1560057"/>
            <a:ext cx="7501812" cy="4802187"/>
          </a:xfr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694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27F79A-A0B0-4D84-BDDC-DB8847BE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5" y="271820"/>
            <a:ext cx="11129865" cy="1325563"/>
          </a:xfrm>
        </p:spPr>
        <p:txBody>
          <a:bodyPr>
            <a:normAutofit/>
          </a:bodyPr>
          <a:lstStyle/>
          <a:p>
            <a:r>
              <a:rPr lang="es-AR" sz="7200" dirty="0"/>
              <a:t>LA VIDA COTIDIANA</a:t>
            </a: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7B0EBB9D-331D-4EB9-B77C-2C4E276070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605" y="1511558"/>
            <a:ext cx="7053942" cy="5074622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8858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10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Civilización Griega</vt:lpstr>
      <vt:lpstr>MAPA</vt:lpstr>
      <vt:lpstr>LA POLIS</vt:lpstr>
      <vt:lpstr>GRECIA CLÁSICA</vt:lpstr>
      <vt:lpstr>LA VIDA COTIDIANA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Civilización Griega</dc:title>
  <dc:creator>USUARIO</dc:creator>
  <cp:lastModifiedBy>USUARIO</cp:lastModifiedBy>
  <cp:revision>2</cp:revision>
  <dcterms:created xsi:type="dcterms:W3CDTF">2021-11-11T09:31:52Z</dcterms:created>
  <dcterms:modified xsi:type="dcterms:W3CDTF">2021-11-11T09:46:00Z</dcterms:modified>
</cp:coreProperties>
</file>