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41"/>
  </p:normalViewPr>
  <p:slideViewPr>
    <p:cSldViewPr snapToGrid="0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AF7912-ED85-AFC4-D906-3DDABF4CA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9271EAF-ED25-6393-D18F-3348277FA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45570A-0034-4B8C-8F9A-95852CF0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8D7C-E156-474A-8203-8B4F03F8F2CE}" type="datetimeFigureOut">
              <a:rPr lang="it-IT" smtClean="0"/>
              <a:t>31/01/23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D6EB58-1890-AAB5-BABC-EA9E7376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586514-B0D5-159E-4DF7-565905DC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63B5-D23C-684A-AAF3-CAD159982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82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71173B-6546-10B8-3AC4-31097736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E1EF79-C291-F9BD-EFF1-96C4904DF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9F2179-3B73-B164-1A52-8DEF6747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8D7C-E156-474A-8203-8B4F03F8F2CE}" type="datetimeFigureOut">
              <a:rPr lang="it-IT" smtClean="0"/>
              <a:t>31/01/23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2B730C-4B23-0D40-DBC1-7F1A9A2C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37FE2E-F73D-74B1-A1B8-7E52E44D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63B5-D23C-684A-AAF3-CAD159982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76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FE90A23-0CD5-345B-F21F-12B26D215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AA426B-8242-CC0C-C754-BF29373AB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E0D5CD-6670-B490-3B85-974C9355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8D7C-E156-474A-8203-8B4F03F8F2CE}" type="datetimeFigureOut">
              <a:rPr lang="it-IT" smtClean="0"/>
              <a:t>31/01/23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0D44ED-9960-8264-5519-BB7F2C68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3EDC6C-B2A8-13FA-C60E-DDB95605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63B5-D23C-684A-AAF3-CAD159982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86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CF02BC-7C72-CF02-8515-CBDCD157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1DFE2C-1497-DACD-7038-9D754CCC4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E2E777-8C1F-DBB3-7B07-0783AA34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8D7C-E156-474A-8203-8B4F03F8F2CE}" type="datetimeFigureOut">
              <a:rPr lang="it-IT" smtClean="0"/>
              <a:t>31/01/23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144ED9-A39C-9DD0-9FB5-69A76F54D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E1B26F-D888-849F-D1EB-28026699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63B5-D23C-684A-AAF3-CAD159982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07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600807-33AD-3EB3-6FC8-ABA98261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3936CC-0931-F5FD-E5B8-468701014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6A5A7F-9F6A-CBB8-9867-D2782629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8D7C-E156-474A-8203-8B4F03F8F2CE}" type="datetimeFigureOut">
              <a:rPr lang="it-IT" smtClean="0"/>
              <a:t>31/01/23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051BA8-619D-0423-7219-E836FFDE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79DB0F-4305-FA3D-9625-92541470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63B5-D23C-684A-AAF3-CAD159982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59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98F3D1-2CCF-B48B-AEDF-34EB3D0D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48279F-3215-A083-5A7E-438829A64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B046A1-16FD-DFB6-ECEA-06E46B3F4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5312AF-408F-D098-BBDC-8FCC4540A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8D7C-E156-474A-8203-8B4F03F8F2CE}" type="datetimeFigureOut">
              <a:rPr lang="it-IT" smtClean="0"/>
              <a:t>31/01/23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AEBCB2-13BA-F781-4B38-5E5B6B96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69ABAA-AC53-7AA0-3A3B-6B062F1D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63B5-D23C-684A-AAF3-CAD159982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39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25918F-563B-0F26-6A7B-26A515BA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8CEC16-5305-66F6-8BE9-1840DFD1B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89AB1F-8055-CEEA-8F39-375BFCDAC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8C4FDAE-D572-9E3E-1E3F-912FA763A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DD19EDC-6352-BD98-5869-7861D81FA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749A3D6-1C76-A38A-9783-FD66FEDC7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8D7C-E156-474A-8203-8B4F03F8F2CE}" type="datetimeFigureOut">
              <a:rPr lang="it-IT" smtClean="0"/>
              <a:t>31/01/23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E9F05C3-6029-22CB-732A-45F4D187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D505228-094C-ADCD-5DED-4C443EE2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63B5-D23C-684A-AAF3-CAD159982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47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C0EA8E-C0DC-BA91-4D5C-A609AFA0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CAF2992-F5CC-375E-2DE5-7638A79E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8D7C-E156-474A-8203-8B4F03F8F2CE}" type="datetimeFigureOut">
              <a:rPr lang="it-IT" smtClean="0"/>
              <a:t>31/01/23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38C8A8-8C6E-FD69-0321-93955FDF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406902E-2317-3246-7EFA-FDD00FE7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63B5-D23C-684A-AAF3-CAD159982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08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6A92C22-FFF6-283D-60E3-F6D95547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8D7C-E156-474A-8203-8B4F03F8F2CE}" type="datetimeFigureOut">
              <a:rPr lang="it-IT" smtClean="0"/>
              <a:t>31/01/23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6A37317-6A70-254B-9675-96171B30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BA8C07-4A48-722F-721A-2256866B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63B5-D23C-684A-AAF3-CAD159982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4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A80AFD-4712-72E0-5B2B-523B09C8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0C802F-2457-A56B-6D71-F0BD9CA7A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83CE54-9DD6-9317-A4B0-7EF1744F1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027667-27F9-448A-5E01-D6BE7037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8D7C-E156-474A-8203-8B4F03F8F2CE}" type="datetimeFigureOut">
              <a:rPr lang="it-IT" smtClean="0"/>
              <a:t>31/01/23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4E946C-1CB8-EDD4-0D3E-AF498E52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B8793B-3D4A-4EE4-D215-3D1999FE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63B5-D23C-684A-AAF3-CAD159982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46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404E32-44BA-7E72-F3CD-79DAB1B3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0C011EC-E15F-E50B-6B12-62E360536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EB0C03F-9A28-6A6F-87A0-D2357FBF3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C4A1F7-6BE1-EB0C-1AE0-7DCB4A59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8D7C-E156-474A-8203-8B4F03F8F2CE}" type="datetimeFigureOut">
              <a:rPr lang="it-IT" smtClean="0"/>
              <a:t>31/01/23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DFA4B3-636F-E108-3A89-6E2D86DD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A7FD57-4AF8-E6B5-A75F-1BD910B9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63B5-D23C-684A-AAF3-CAD159982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50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4A43FB9-E725-BEAB-BF84-0CEBACEA9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FC623B-4FD1-B37D-0E76-08CB2FD48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DEFE09-977A-0295-4174-EB3279C30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58D7C-E156-474A-8203-8B4F03F8F2CE}" type="datetimeFigureOut">
              <a:rPr lang="it-IT" smtClean="0"/>
              <a:t>31/01/23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BB9198-F51E-15EC-7176-991176B6D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349C3B-9FEF-6E40-E4EE-961AEB1A4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E63B5-D23C-684A-AAF3-CAD159982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96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6/67/Vig%C3%A9e-Lebrun_1800.jpg/507px-Vig%C3%A9e-Lebrun_180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www.swissinfo.ch/resource/image/45534828/portrait_ratio3x4/280/374/653c675e8cfa8811fb83149f7060f3e3/839B5CAB502EFD6029F3145204ACA3C8/4_selbstbildnis-mit-der-b%C3%A3%C2%BCst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7/72/Jacob_More_-_Autoportrait.jpg/1024px-Jacob_More_-_Autoportrait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7/77/Mengs%2C_Selbstbildnis.jpg/1024px-Mengs%2C_Selbstbildnis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4/4b/Self-portrait_%28with_Hourglass_and_Skull%29_by_Johann_Zoffany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A54C2FD-BC62-B9F8-575F-87FC791ED180}"/>
              </a:ext>
            </a:extLst>
          </p:cNvPr>
          <p:cNvSpPr/>
          <p:nvPr/>
        </p:nvSpPr>
        <p:spPr>
          <a:xfrm>
            <a:off x="1554866" y="2613392"/>
            <a:ext cx="9082268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it-IT" sz="100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Self-</a:t>
            </a:r>
            <a:r>
              <a:rPr lang="it-IT" sz="10000" b="1" cap="none" spc="0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Portraits</a:t>
            </a:r>
            <a:endParaRPr lang="it-IT" sz="10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49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EBCAA99-1147-BF46-5DDF-C5EE0EFE9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8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Immagine 1">
            <a:extLst>
              <a:ext uri="{FF2B5EF4-FFF2-40B4-BE49-F238E27FC236}">
                <a16:creationId xmlns:a16="http://schemas.microsoft.com/office/drawing/2014/main" id="{D431B2CF-8E2D-F471-8BF6-C7F0B78D30D4}"/>
              </a:ext>
            </a:extLst>
          </p:cNvPr>
          <p:cNvPicPr>
            <a:picLocks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8" y="513692"/>
            <a:ext cx="4620523" cy="5830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69948E3-C602-3FA0-4CDD-2F05A1D69221}"/>
              </a:ext>
            </a:extLst>
          </p:cNvPr>
          <p:cNvSpPr txBox="1"/>
          <p:nvPr/>
        </p:nvSpPr>
        <p:spPr>
          <a:xfrm>
            <a:off x="5710927" y="5697976"/>
            <a:ext cx="610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Louise-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Élisabeth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Vigée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-Le Brun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1800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Hermitage Museum, Saint Petersburg, Russia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3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72574D-0407-BA24-B6F7-BA01B0A28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480" y="571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Immagine 2" descr="autoritratto">
            <a:extLst>
              <a:ext uri="{FF2B5EF4-FFF2-40B4-BE49-F238E27FC236}">
                <a16:creationId xmlns:a16="http://schemas.microsoft.com/office/drawing/2014/main" id="{425AF177-A5AA-1B4C-E3A4-DA43753E80B0}"/>
              </a:ext>
            </a:extLst>
          </p:cNvPr>
          <p:cNvPicPr>
            <a:picLocks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0" y="511200"/>
            <a:ext cx="4618800" cy="583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E9CCA8-FF9D-F5E1-B6E9-84DFD7470C51}"/>
              </a:ext>
            </a:extLst>
          </p:cNvPr>
          <p:cNvSpPr txBox="1"/>
          <p:nvPr/>
        </p:nvSpPr>
        <p:spPr>
          <a:xfrm>
            <a:off x="5942155" y="5700469"/>
            <a:ext cx="610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Angelica Kauffmann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1780-1781</a:t>
            </a:r>
          </a:p>
          <a:p>
            <a:pPr algn="ctr"/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ndner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Kunstmuseum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Chur,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Switzerland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5E99032-056B-1190-2204-998236B1A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3" name="Immagine 4">
            <a:extLst>
              <a:ext uri="{FF2B5EF4-FFF2-40B4-BE49-F238E27FC236}">
                <a16:creationId xmlns:a16="http://schemas.microsoft.com/office/drawing/2014/main" id="{08D7C88F-3653-B0E5-5E6C-A52CBF807F76}"/>
              </a:ext>
            </a:extLst>
          </p:cNvPr>
          <p:cNvPicPr>
            <a:picLocks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0" y="511200"/>
            <a:ext cx="4618800" cy="583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0A6B7E-70E4-953B-3E36-51764A859E3E}"/>
              </a:ext>
            </a:extLst>
          </p:cNvPr>
          <p:cNvSpPr txBox="1"/>
          <p:nvPr/>
        </p:nvSpPr>
        <p:spPr>
          <a:xfrm>
            <a:off x="5563782" y="5700469"/>
            <a:ext cx="610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Jacob More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1783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Uffizi Gallery, Florence, Italy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EEF6BC-C188-5528-1C12-903577539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097" name="Immagine 6">
            <a:extLst>
              <a:ext uri="{FF2B5EF4-FFF2-40B4-BE49-F238E27FC236}">
                <a16:creationId xmlns:a16="http://schemas.microsoft.com/office/drawing/2014/main" id="{3A094AEA-4A0B-4947-6740-A0E53B46E3BA}"/>
              </a:ext>
            </a:extLst>
          </p:cNvPr>
          <p:cNvPicPr>
            <a:picLocks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0" y="511200"/>
            <a:ext cx="4618800" cy="583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177AC1-D7BA-BB7F-F403-C79E6EA08DD2}"/>
              </a:ext>
            </a:extLst>
          </p:cNvPr>
          <p:cNvSpPr txBox="1"/>
          <p:nvPr/>
        </p:nvSpPr>
        <p:spPr>
          <a:xfrm>
            <a:off x="5361210" y="5700469"/>
            <a:ext cx="610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Anton Raphael Mengs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1775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Uffizi Gallery, Florence, Italy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15F1ACE-A171-9F00-6C10-817A68CA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5121" name="Immagine 7">
            <a:extLst>
              <a:ext uri="{FF2B5EF4-FFF2-40B4-BE49-F238E27FC236}">
                <a16:creationId xmlns:a16="http://schemas.microsoft.com/office/drawing/2014/main" id="{93E8DE34-D35B-58A3-134B-8CDD63B0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10" y="805128"/>
            <a:ext cx="4618800" cy="5247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237223-7A94-CF8D-909C-00CB899A8302}"/>
              </a:ext>
            </a:extLst>
          </p:cNvPr>
          <p:cNvSpPr txBox="1"/>
          <p:nvPr/>
        </p:nvSpPr>
        <p:spPr>
          <a:xfrm>
            <a:off x="5451059" y="5406540"/>
            <a:ext cx="610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Johann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Zoffany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1776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Uffizi Gallery, Florence, Italy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54</Words>
  <Application>Microsoft Macintosh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Fabiola Salerno</dc:creator>
  <cp:lastModifiedBy>Fabiola Salerno</cp:lastModifiedBy>
  <cp:revision>2</cp:revision>
  <dcterms:created xsi:type="dcterms:W3CDTF">2023-01-29T16:59:01Z</dcterms:created>
  <dcterms:modified xsi:type="dcterms:W3CDTF">2023-01-31T16:07:34Z</dcterms:modified>
</cp:coreProperties>
</file>