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7"/>
    <p:restoredTop sz="96341"/>
  </p:normalViewPr>
  <p:slideViewPr>
    <p:cSldViewPr snapToGrid="0">
      <p:cViewPr varScale="1">
        <p:scale>
          <a:sx n="127" d="100"/>
          <a:sy n="127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29C8C-77CB-FD97-4AA8-00B07870F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36E6A3-B3B5-7E76-A3D5-A0FCB10DF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3A021B-A5C0-E72A-81EE-492F623F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BC6503-14B0-40FA-B456-0193F3A9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5FDED5-5C76-E753-459B-603C9DB3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02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0F02A-DBCD-9633-051F-82B8BEEA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C19F45-96A3-7D83-A195-00759B0D0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82911F-40DF-3ED3-2663-F305C7C8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88B789-B98E-7B6A-D548-BEA8C5F2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1485A7-B72A-B9EE-74B9-1490A997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7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A69209-0AC2-3D84-ED17-C56209CBC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299671-B4F1-B54C-5AE3-26F8ED38D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04189F-EEF2-AE8C-A30D-954FBB19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0DF687-FB1C-287F-ACDC-184F54F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DFE827-5A32-0CE7-059F-B3903046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8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57BE8-A6B1-D3E5-3506-028AFD9F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8CCBB2-C5CF-E493-536B-079DC6C2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E06BAC-DE90-1BF9-10B8-59C4377E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449632-A32A-E6A5-5E8F-F05B5F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425D0-A0ED-CCE5-474C-61D2281E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2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0317AD-C0E6-C722-5DB7-C4632468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C3269E-270F-A10C-9773-5D63049E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96950C-52B2-7461-BDB0-73DD7053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C3461-D361-5C1A-2C4C-C760FD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5D60B-AE46-B57C-E0C7-41403D6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58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5F36F7-9E92-F037-ED18-99ADD789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8339A-8319-E11E-4E71-FC048C7F3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BE5FE1-D957-DA8D-4249-124F7E59F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06906C-2E56-8A3A-13F3-F77F8C62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BFFDB-F33B-18DF-721D-CF8C6A9B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095FAD-15B9-C5C8-E95D-1AF02FEB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29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3CFDE-D334-FCAC-36E2-92E56BC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0DAF57-D75C-2CE6-A169-3A7F0F670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2479E2-FCB1-8E58-E646-68F1D7557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848244-A447-844E-9C24-7E869F157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E43213-3513-B8C5-2D16-AD89A5E66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6B8ADF0-503F-12E1-0CA4-AFBF5283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EB70AE-C824-3918-7192-AECD5D2E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E540292-4850-D4C8-7613-9F4DE347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00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7DFFA-CF72-E522-C72E-008E0AF5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9E8D76-B8DF-1680-B76F-32A04E16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28D103-2B56-979D-1386-6D1D0B78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E1E5AB-5A0A-903C-CF64-7CCBC244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17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F0F514-3A48-C79C-823F-DD99D44F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43FF75-B602-4D90-820C-A7D8C631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34448C-D0D8-C5C4-7C41-D036EF5F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72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FB51F-9FDD-8238-943E-566F7AA2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156F0E-7E86-A781-913E-DB30A27B6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BE2031-9D9E-5998-172C-F329224C7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D49212-55F0-579F-6391-1523E8CE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E993D7-31B6-47F5-9411-650F3ED1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F062D2-A499-FCA5-8519-0344C665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20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C6FBB-BD4A-8BBF-62EF-DC45A178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FEBE20-A8BB-BB55-CEAD-9490E5BC5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8A118A-C38E-7185-1BE2-4A043E869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A7ED5F-31AB-8173-C699-5FFC7101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810C6-5BD6-8D06-DCF1-F4B46039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09A8B6-E300-E3BF-84FF-9E0726A0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05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04AFF8-38A2-FEE5-0853-2A4FE24D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797A05-6F9B-972E-6953-289B002E8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F50355-7E38-14E7-D93B-1336D3F44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2FCF-BE78-C24B-9B95-949401D5F64B}" type="datetimeFigureOut">
              <a:rPr lang="it-IT" smtClean="0"/>
              <a:t>29/01/23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89DDB-CAFC-5248-DC2A-880C06B75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41358-17D9-E994-CFA0-6E612899E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87C5-E5C9-1048-8CDA-DD97A5AB7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6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visualelsewhere.files.wordpress.com/2013/10/image-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frammentiarte.it/wp-11-15/wp-content/uploads/2016/02/dal%20Gotico/Bellotto%20opere/09-bellotto-capriccio-roman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a/ad/Pannini%2C_Giovanni_Paolo_-_Gallery_of_Views_of_Ancient_Rome_-_1758.JPG/1920px-Pannini%2C_Giovanni_Paolo_-_Gallery_of_Views_of_Ancient_Rome_-_175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gallerieaccademia.it/sites/default/files/repository/media/images/2022-08/Canaletto%20-%20Capriccio%20con%20rovine%20ed%20edifici%20classici%20%281386%2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www.meisterdrucke.it/kunstwerke/500px/Hubert%20Robert%20-%20Picturesque%20View%20of%20the%20Capitol%20%20-%20%28MeisterDrucke-106334%29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66A5604-89F3-1DB3-A7BD-1411BBC614B1}"/>
              </a:ext>
            </a:extLst>
          </p:cNvPr>
          <p:cNvSpPr/>
          <p:nvPr/>
        </p:nvSpPr>
        <p:spPr>
          <a:xfrm>
            <a:off x="1152211" y="1490008"/>
            <a:ext cx="988757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120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CAPRICCI</a:t>
            </a:r>
          </a:p>
        </p:txBody>
      </p:sp>
    </p:spTree>
    <p:extLst>
      <p:ext uri="{BB962C8B-B14F-4D97-AF65-F5344CB8AC3E}">
        <p14:creationId xmlns:p14="http://schemas.microsoft.com/office/powerpoint/2010/main" val="106224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6EE46E-3F65-A0D4-F949-A5792BFC8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736" y="1408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1" descr="Hubert Robert – The Liechtenstein Princely Collections ...">
            <a:extLst>
              <a:ext uri="{FF2B5EF4-FFF2-40B4-BE49-F238E27FC236}">
                <a16:creationId xmlns:a16="http://schemas.microsoft.com/office/drawing/2014/main" id="{CC4A8AB2-76DF-AE05-1AFD-C2FB0599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95" y="674647"/>
            <a:ext cx="6485809" cy="450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D28488-4DD4-26C1-D7CB-E6B69D18307E}"/>
              </a:ext>
            </a:extLst>
          </p:cNvPr>
          <p:cNvSpPr txBox="1"/>
          <p:nvPr/>
        </p:nvSpPr>
        <p:spPr>
          <a:xfrm>
            <a:off x="2126581" y="5586924"/>
            <a:ext cx="7938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Hubert Robert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Capriccio con il Pantheon davanti al porto di Ripetta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1761</a:t>
            </a: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Liechtenstein, The Princely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Collections, Vaduz-Vienna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9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C78B3B7-BA76-A6E4-CD4B-154E6B9FE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104" y="1078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2" descr="Bellotto: Capriccio Romano con Arco Trionfale, la piramide di Cestio">
            <a:extLst>
              <a:ext uri="{FF2B5EF4-FFF2-40B4-BE49-F238E27FC236}">
                <a16:creationId xmlns:a16="http://schemas.microsoft.com/office/drawing/2014/main" id="{13F3C6E1-0571-A529-DE8E-6F9EF868E1D7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99" y="632677"/>
            <a:ext cx="648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23BE74-F1DA-D124-5962-59D021C9FBE8}"/>
              </a:ext>
            </a:extLst>
          </p:cNvPr>
          <p:cNvSpPr txBox="1"/>
          <p:nvPr/>
        </p:nvSpPr>
        <p:spPr>
          <a:xfrm>
            <a:off x="0" y="557899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Bernardo Bellotto, </a:t>
            </a:r>
            <a:r>
              <a:rPr lang="it-I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Capriccio Romano con Arco Trionfale, la piramide di </a:t>
            </a:r>
            <a:r>
              <a:rPr lang="it-IT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Cestio</a:t>
            </a:r>
            <a:r>
              <a:rPr lang="it-I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San Pietro in Vaticano e Castel Sant’Angelo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1742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Galleria Nazionale, Parma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B16DAF-5C5A-9B8F-954F-16DCCBB4A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24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Immagine 3">
            <a:extLst>
              <a:ext uri="{FF2B5EF4-FFF2-40B4-BE49-F238E27FC236}">
                <a16:creationId xmlns:a16="http://schemas.microsoft.com/office/drawing/2014/main" id="{94AF4E5D-C9B6-0AFD-D5BA-5E92C30E2FBC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99" y="772919"/>
            <a:ext cx="6483600" cy="43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62B752-3ED5-62AD-CEFC-795284FB8A58}"/>
              </a:ext>
            </a:extLst>
          </p:cNvPr>
          <p:cNvSpPr txBox="1"/>
          <p:nvPr/>
        </p:nvSpPr>
        <p:spPr>
          <a:xfrm>
            <a:off x="893255" y="5510706"/>
            <a:ext cx="1040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Giovanni Paolo Panini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antica (interno di una galleria immaginaria con vedute della Roma antica)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1756</a:t>
            </a:r>
          </a:p>
          <a:p>
            <a:pPr algn="ctr"/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Staatsgalerie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Stoccarda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1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D77B52-8432-4EF1-CDD9-23155883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6949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097" name="Immagine 5">
            <a:extLst>
              <a:ext uri="{FF2B5EF4-FFF2-40B4-BE49-F238E27FC236}">
                <a16:creationId xmlns:a16="http://schemas.microsoft.com/office/drawing/2014/main" id="{6E857D35-090F-0D09-BF15-EA8D34046B08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00" y="694944"/>
            <a:ext cx="6483600" cy="43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67D99-DFEC-E915-50E1-55E2278159B9}"/>
              </a:ext>
            </a:extLst>
          </p:cNvPr>
          <p:cNvSpPr txBox="1"/>
          <p:nvPr/>
        </p:nvSpPr>
        <p:spPr>
          <a:xfrm>
            <a:off x="0" y="551672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Giovanni Antonio Canal detto Canaletto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Capriccio architettonico con rovine ed edifici classici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1756</a:t>
            </a:r>
          </a:p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Milano, Museo Poldi Pezzoli</a:t>
            </a:r>
          </a:p>
        </p:txBody>
      </p:sp>
    </p:spTree>
    <p:extLst>
      <p:ext uri="{BB962C8B-B14F-4D97-AF65-F5344CB8AC3E}">
        <p14:creationId xmlns:p14="http://schemas.microsoft.com/office/powerpoint/2010/main" val="259207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B958C8-ACC5-AF95-0F9A-09FC146D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1" name="Immagine 6" descr="Vista pittoresca del Campidoglio da Hubert Robert">
            <a:extLst>
              <a:ext uri="{FF2B5EF4-FFF2-40B4-BE49-F238E27FC236}">
                <a16:creationId xmlns:a16="http://schemas.microsoft.com/office/drawing/2014/main" id="{32CB196F-306D-1D50-AB03-67AA7960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0" y="260350"/>
            <a:ext cx="4965700" cy="633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B9A9CA-7DC0-D133-B203-11EA1A776C9F}"/>
              </a:ext>
            </a:extLst>
          </p:cNvPr>
          <p:cNvSpPr txBox="1"/>
          <p:nvPr/>
        </p:nvSpPr>
        <p:spPr>
          <a:xfrm>
            <a:off x="5774436" y="5951319"/>
            <a:ext cx="6245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Hubert Robert,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Veduta pittoresca dal Campidoglio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1774</a:t>
            </a:r>
          </a:p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Musée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Beaux-Arts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Valenciennes</a:t>
            </a:r>
          </a:p>
        </p:txBody>
      </p:sp>
    </p:spTree>
    <p:extLst>
      <p:ext uri="{BB962C8B-B14F-4D97-AF65-F5344CB8AC3E}">
        <p14:creationId xmlns:p14="http://schemas.microsoft.com/office/powerpoint/2010/main" val="426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109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Fabiola Salerno</dc:creator>
  <cp:lastModifiedBy>Fabiola Salerno</cp:lastModifiedBy>
  <cp:revision>2</cp:revision>
  <dcterms:created xsi:type="dcterms:W3CDTF">2023-01-29T16:39:37Z</dcterms:created>
  <dcterms:modified xsi:type="dcterms:W3CDTF">2023-01-29T16:58:57Z</dcterms:modified>
</cp:coreProperties>
</file>