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45"/>
    <p:restoredTop sz="96405"/>
  </p:normalViewPr>
  <p:slideViewPr>
    <p:cSldViewPr snapToGrid="0" snapToObjects="1" showGuides="1">
      <p:cViewPr varScale="1">
        <p:scale>
          <a:sx n="108" d="100"/>
          <a:sy n="108" d="100"/>
        </p:scale>
        <p:origin x="216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DE816-84AA-6842-835A-8101EF92E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F7ABC-7A4E-5D42-B605-951E25285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348F9C-4EB7-A84E-8722-2AC3D87A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A4D2C1-F844-6547-BAC5-578DA866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8D7BE-8901-E349-BFF7-12E78974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365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6DABBC-0B52-D445-9E77-95734232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C34BD3-2DE2-094D-9851-165086A25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ACA03-D199-2147-B30F-998F5CC6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AB6CB0-8681-9D4D-991A-50D7A87C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04966A-712B-D347-B371-6851787E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571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15AEE6-01F1-9A45-BE9F-BE3AD8D15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78AEEC-53A0-7549-8F8C-6F4B17747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AF957E-7332-4C42-AB55-E80A5E53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BC1B2-5349-1C40-AC38-F438F551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54F083-2E44-0C4C-8DC1-DBC6A910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334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EF1FF-7771-084E-B352-9F4A8E35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D5F13E-DFB0-C44F-94D5-3A2BB1FC0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66087-F0A3-874E-9E2B-107DAAD3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C4056-88B8-924A-A5AB-DFACB720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44565A-9DF0-C044-BF51-7E85084B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15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27D40-BD36-3743-AAC4-AF163AB5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84CA3C-8780-9849-B419-8F5DE7F13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7FEDF-3AD8-034E-A652-B64C9027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541A0C-000C-1C48-BB2C-536AA315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A70196-BB6C-E941-81F6-52464F6F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088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BD82F-7260-1B48-A7F1-23B4D037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2B723A-06CC-B845-92DA-AAEBF04E4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1E8D59-40A1-C442-9501-5CCCA157B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77035A-32BF-2B4D-B69C-8C470EF5C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B9D954-AACC-1546-8D49-F4738972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2FEA1B-0334-7F46-A80B-707770BB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11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10C73-D6DD-CB4C-A49D-52E77CB7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B8EEA5-25A2-6B4E-9C76-90F2A0855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C05A7D-6CAC-C444-991A-9B4582639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87E05C-699F-F647-B6A2-EA60B1392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96F814-930C-3941-BE37-C259F2174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3923D9-D694-AF4F-BE9F-8E32BB6A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61AA87-FDDB-0244-ACDC-973FA72A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0BFCCD-27E1-B945-AB78-8ACB5F78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41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E193B-FC64-834A-B500-12F0F53B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1D13B7-8D62-BB4F-A2F3-F6FB0A8B0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48D6FA-C322-0B45-8B05-8688A849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29EBA7-1040-8C49-8EB0-5E8C2B88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475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717B1A-8F3B-EA4E-8DF6-C4D0D481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D7247F-ED5F-0D48-B939-FE1AED85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86DE96-8B76-174B-8954-948B52C4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74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82920-89DB-8A4D-A3F1-6EBE3F91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F9F7A0-53C7-9E4D-B277-5CB2A326F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A61D60-B37E-AE46-B18C-B4A9CB901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4BB981-9FFB-0647-8EC7-D62FE042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A9C6A1-2BEC-A347-A9E4-E100C35E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3B7609-F5AC-3A46-90A4-2367EBD9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241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FCE23-1BF8-5442-B03B-F9432CE4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C852F5-7427-C340-BB8A-799CAB408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5504F4-A694-3740-9B7D-179841C41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0A7A84-9900-B34B-BCBC-5E5E99B4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68A9C8-12D3-5943-AFD6-8807021B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B1A7E6-896B-0D4A-85A4-14CE0553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26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AF888C-6F67-AC44-BE2B-62602DA21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0252F5-C525-4A4E-81B5-D22FAB863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33D1C4-4DD1-044C-89E8-5019C7FD7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C47A-6632-EC4A-8B13-A675B832B74D}" type="datetimeFigureOut">
              <a:rPr lang="es-CO" smtClean="0"/>
              <a:t>7/04/22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B36F36-48AF-FF49-83BD-471AEA550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D677C-A3A6-834A-9987-94EE5AB0D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0F24-DA38-DD4A-92F9-D1DC4A49C3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2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>
            <a:off x="9890928" y="828987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165801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 rot="19340850">
            <a:off x="8762772" y="1339626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D2C985D-24D5-764A-BACB-77F95FE031E6}"/>
              </a:ext>
            </a:extLst>
          </p:cNvPr>
          <p:cNvCxnSpPr/>
          <p:nvPr/>
        </p:nvCxnSpPr>
        <p:spPr>
          <a:xfrm flipV="1">
            <a:off x="9583387" y="831272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1FAF87A-AAAB-C341-870A-189AB987BA25}"/>
              </a:ext>
            </a:extLst>
          </p:cNvPr>
          <p:cNvCxnSpPr/>
          <p:nvPr/>
        </p:nvCxnSpPr>
        <p:spPr>
          <a:xfrm flipV="1">
            <a:off x="10030237" y="1059553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1F0C541-5101-A94A-A3DE-72606CA9EE95}"/>
              </a:ext>
            </a:extLst>
          </p:cNvPr>
          <p:cNvCxnSpPr/>
          <p:nvPr/>
        </p:nvCxnSpPr>
        <p:spPr>
          <a:xfrm flipV="1">
            <a:off x="9947109" y="1469905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6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 rot="15604472">
            <a:off x="7646492" y="1838389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E181E51-510A-AA43-A6D7-168B3F2780C1}"/>
              </a:ext>
            </a:extLst>
          </p:cNvPr>
          <p:cNvCxnSpPr/>
          <p:nvPr/>
        </p:nvCxnSpPr>
        <p:spPr>
          <a:xfrm flipV="1">
            <a:off x="8784604" y="1316617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6E70445-9F03-2A40-ABAE-666353B3B2EE}"/>
              </a:ext>
            </a:extLst>
          </p:cNvPr>
          <p:cNvCxnSpPr/>
          <p:nvPr/>
        </p:nvCxnSpPr>
        <p:spPr>
          <a:xfrm flipV="1">
            <a:off x="9231454" y="1544898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BF085DA-7C70-4E43-9634-523EB3FCC7EC}"/>
              </a:ext>
            </a:extLst>
          </p:cNvPr>
          <p:cNvCxnSpPr/>
          <p:nvPr/>
        </p:nvCxnSpPr>
        <p:spPr>
          <a:xfrm flipV="1">
            <a:off x="9148326" y="1955250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73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 rot="12691102">
            <a:off x="6096000" y="2527158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E7ED306-A8C1-5F40-BF1C-ECD1417BECA2}"/>
              </a:ext>
            </a:extLst>
          </p:cNvPr>
          <p:cNvCxnSpPr/>
          <p:nvPr/>
        </p:nvCxnSpPr>
        <p:spPr>
          <a:xfrm flipV="1">
            <a:off x="7671460" y="1780288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C483957-3C50-E041-A9AE-B00B4789526E}"/>
              </a:ext>
            </a:extLst>
          </p:cNvPr>
          <p:cNvCxnSpPr/>
          <p:nvPr/>
        </p:nvCxnSpPr>
        <p:spPr>
          <a:xfrm flipV="1">
            <a:off x="8118310" y="2008569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AC9E4DD-09CE-2F41-9990-452C893DE876}"/>
              </a:ext>
            </a:extLst>
          </p:cNvPr>
          <p:cNvCxnSpPr/>
          <p:nvPr/>
        </p:nvCxnSpPr>
        <p:spPr>
          <a:xfrm flipV="1">
            <a:off x="8035182" y="2418921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41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 rot="8935492">
            <a:off x="4155146" y="3429000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B2FEB8D-FFB6-A347-AC23-0BC25BDCD052}"/>
              </a:ext>
            </a:extLst>
          </p:cNvPr>
          <p:cNvCxnSpPr/>
          <p:nvPr/>
        </p:nvCxnSpPr>
        <p:spPr>
          <a:xfrm flipV="1">
            <a:off x="5406812" y="2843813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8B9217D-C9F6-7549-A285-C5FA5B2CAC07}"/>
              </a:ext>
            </a:extLst>
          </p:cNvPr>
          <p:cNvCxnSpPr/>
          <p:nvPr/>
        </p:nvCxnSpPr>
        <p:spPr>
          <a:xfrm flipV="1">
            <a:off x="5853662" y="3072094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A0FDB1A-F6F9-AD44-AA18-048943C7CAD0}"/>
              </a:ext>
            </a:extLst>
          </p:cNvPr>
          <p:cNvCxnSpPr/>
          <p:nvPr/>
        </p:nvCxnSpPr>
        <p:spPr>
          <a:xfrm flipV="1">
            <a:off x="5770534" y="3482446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36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 rot="6533020">
            <a:off x="2801360" y="4035324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C9CA8B7-A4D2-BE42-8168-24CF1F7A6982}"/>
              </a:ext>
            </a:extLst>
          </p:cNvPr>
          <p:cNvCxnSpPr/>
          <p:nvPr/>
        </p:nvCxnSpPr>
        <p:spPr>
          <a:xfrm flipV="1">
            <a:off x="4215741" y="3344066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2D2BC7A-0404-9541-97A7-BE0B2DA88F8D}"/>
              </a:ext>
            </a:extLst>
          </p:cNvPr>
          <p:cNvCxnSpPr/>
          <p:nvPr/>
        </p:nvCxnSpPr>
        <p:spPr>
          <a:xfrm flipV="1">
            <a:off x="4662591" y="3572347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7237DF0-D28B-0042-BE40-FC733D8DE54C}"/>
              </a:ext>
            </a:extLst>
          </p:cNvPr>
          <p:cNvCxnSpPr/>
          <p:nvPr/>
        </p:nvCxnSpPr>
        <p:spPr>
          <a:xfrm flipV="1">
            <a:off x="4579463" y="3982699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64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 rot="6224773">
            <a:off x="1720705" y="4450961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0E87970-40FA-A047-9892-7654112D3A7A}"/>
              </a:ext>
            </a:extLst>
          </p:cNvPr>
          <p:cNvCxnSpPr/>
          <p:nvPr/>
        </p:nvCxnSpPr>
        <p:spPr>
          <a:xfrm flipV="1">
            <a:off x="2783546" y="3952118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7288205-C59F-CA48-B768-749C6429D872}"/>
              </a:ext>
            </a:extLst>
          </p:cNvPr>
          <p:cNvCxnSpPr/>
          <p:nvPr/>
        </p:nvCxnSpPr>
        <p:spPr>
          <a:xfrm flipV="1">
            <a:off x="3230396" y="4180399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A5E2F84-F631-B241-BB0A-D0AB9001AEDC}"/>
              </a:ext>
            </a:extLst>
          </p:cNvPr>
          <p:cNvCxnSpPr/>
          <p:nvPr/>
        </p:nvCxnSpPr>
        <p:spPr>
          <a:xfrm flipV="1">
            <a:off x="3147268" y="4590751"/>
            <a:ext cx="617517" cy="32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7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ángulo 4">
            <a:extLst>
              <a:ext uri="{FF2B5EF4-FFF2-40B4-BE49-F238E27FC236}">
                <a16:creationId xmlns:a16="http://schemas.microsoft.com/office/drawing/2014/main" id="{DDAB1F9A-39E1-8147-B7CA-E4A437DB57B1}"/>
              </a:ext>
            </a:extLst>
          </p:cNvPr>
          <p:cNvSpPr/>
          <p:nvPr/>
        </p:nvSpPr>
        <p:spPr>
          <a:xfrm>
            <a:off x="1266091" y="1497204"/>
            <a:ext cx="10189029" cy="46021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9FD7105-EEEE-C643-988D-B7FF159F6B40}"/>
              </a:ext>
            </a:extLst>
          </p:cNvPr>
          <p:cNvGrpSpPr/>
          <p:nvPr/>
        </p:nvGrpSpPr>
        <p:grpSpPr>
          <a:xfrm>
            <a:off x="841931" y="4916382"/>
            <a:ext cx="1055077" cy="1055077"/>
            <a:chOff x="9890928" y="828987"/>
            <a:chExt cx="1055077" cy="1055077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20757B5-F2BA-6B4E-AABC-2161CF8A978C}"/>
                </a:ext>
              </a:extLst>
            </p:cNvPr>
            <p:cNvSpPr/>
            <p:nvPr/>
          </p:nvSpPr>
          <p:spPr>
            <a:xfrm>
              <a:off x="9890928" y="828987"/>
              <a:ext cx="1055077" cy="10550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5C9A4AC-E0CC-EA49-B962-24A1674C11FD}"/>
                </a:ext>
              </a:extLst>
            </p:cNvPr>
            <p:cNvSpPr/>
            <p:nvPr/>
          </p:nvSpPr>
          <p:spPr>
            <a:xfrm>
              <a:off x="10293206" y="900048"/>
              <a:ext cx="250520" cy="26304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244416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Macintosh PowerPoint</Application>
  <PresentationFormat>Panorámica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Francisco Amador Montaño</dc:creator>
  <cp:lastModifiedBy>José Francisco Amador Montaño</cp:lastModifiedBy>
  <cp:revision>1</cp:revision>
  <dcterms:created xsi:type="dcterms:W3CDTF">2022-04-08T01:39:59Z</dcterms:created>
  <dcterms:modified xsi:type="dcterms:W3CDTF">2022-04-08T02:45:04Z</dcterms:modified>
</cp:coreProperties>
</file>