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407FCA-AAC8-4491-8165-F6D048FB65E5}" type="datetimeFigureOut">
              <a:rPr lang="es-ES" smtClean="0"/>
              <a:t>28/09/2002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247928-2DEE-4D19-BFC2-C210B2060E92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SOFTWARE DE APLICACION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5077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Es aquel que permite a los usuarios llevar a cabo una o varias tareas específicas, en cualquier campo de actividad susceptible de ser automatizado o asistido, con especial énfasis en los negocios.</a:t>
            </a:r>
            <a:endParaRPr lang="es-E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</TotalTime>
  <Words>38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SOFTWARE DE APLICACION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</dc:title>
  <dc:creator>ALEX</dc:creator>
  <cp:lastModifiedBy>ALEX</cp:lastModifiedBy>
  <cp:revision>6</cp:revision>
  <dcterms:created xsi:type="dcterms:W3CDTF">2002-09-28T06:53:41Z</dcterms:created>
  <dcterms:modified xsi:type="dcterms:W3CDTF">2002-09-28T07:19:16Z</dcterms:modified>
</cp:coreProperties>
</file>