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B4A5A64-CA54-4D73-B0A7-E821F6E143BF}" type="datetimeFigureOut">
              <a:rPr lang="es-CO" smtClean="0"/>
              <a:t>10/03/2015</a:t>
            </a:fld>
            <a:endParaRPr lang="es-CO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2F2921D-761C-46B2-BB85-8578E4186D08}" type="slidenum">
              <a:rPr lang="es-CO" smtClean="0"/>
              <a:t>‹Nº›</a:t>
            </a:fld>
            <a:endParaRPr lang="es-CO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5A64-CA54-4D73-B0A7-E821F6E143BF}" type="datetimeFigureOut">
              <a:rPr lang="es-CO" smtClean="0"/>
              <a:t>10/03/2015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921D-761C-46B2-BB85-8578E4186D0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5A64-CA54-4D73-B0A7-E821F6E143BF}" type="datetimeFigureOut">
              <a:rPr lang="es-CO" smtClean="0"/>
              <a:t>10/03/2015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921D-761C-46B2-BB85-8578E4186D0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5A64-CA54-4D73-B0A7-E821F6E143BF}" type="datetimeFigureOut">
              <a:rPr lang="es-CO" smtClean="0"/>
              <a:t>10/03/2015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921D-761C-46B2-BB85-8578E4186D0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5A64-CA54-4D73-B0A7-E821F6E143BF}" type="datetimeFigureOut">
              <a:rPr lang="es-CO" smtClean="0"/>
              <a:t>10/03/2015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921D-761C-46B2-BB85-8578E4186D0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5A64-CA54-4D73-B0A7-E821F6E143BF}" type="datetimeFigureOut">
              <a:rPr lang="es-CO" smtClean="0"/>
              <a:t>10/03/2015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921D-761C-46B2-BB85-8578E4186D08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5A64-CA54-4D73-B0A7-E821F6E143BF}" type="datetimeFigureOut">
              <a:rPr lang="es-CO" smtClean="0"/>
              <a:t>10/03/2015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921D-761C-46B2-BB85-8578E4186D0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5A64-CA54-4D73-B0A7-E821F6E143BF}" type="datetimeFigureOut">
              <a:rPr lang="es-CO" smtClean="0"/>
              <a:t>10/03/2015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921D-761C-46B2-BB85-8578E4186D0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5A64-CA54-4D73-B0A7-E821F6E143BF}" type="datetimeFigureOut">
              <a:rPr lang="es-CO" smtClean="0"/>
              <a:t>10/03/2015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921D-761C-46B2-BB85-8578E4186D0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5A64-CA54-4D73-B0A7-E821F6E143BF}" type="datetimeFigureOut">
              <a:rPr lang="es-CO" smtClean="0"/>
              <a:t>10/03/2015</a:t>
            </a:fld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921D-761C-46B2-BB85-8578E4186D08}" type="slidenum">
              <a:rPr lang="es-CO" smtClean="0"/>
              <a:t>‹Nº›</a:t>
            </a:fld>
            <a:endParaRPr lang="es-CO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5A64-CA54-4D73-B0A7-E821F6E143BF}" type="datetimeFigureOut">
              <a:rPr lang="es-CO" smtClean="0"/>
              <a:t>10/03/2015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921D-761C-46B2-BB85-8578E4186D0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B4A5A64-CA54-4D73-B0A7-E821F6E143BF}" type="datetimeFigureOut">
              <a:rPr lang="es-CO" smtClean="0"/>
              <a:t>10/03/2015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2F2921D-761C-46B2-BB85-8578E4186D08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ABOUT ME!!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NAME: </a:t>
            </a:r>
          </a:p>
          <a:p>
            <a:r>
              <a:rPr lang="es-CO" dirty="0" smtClean="0"/>
              <a:t>GRADE: </a:t>
            </a:r>
            <a:endParaRPr lang="es-CO" dirty="0"/>
          </a:p>
        </p:txBody>
      </p:sp>
      <p:pic>
        <p:nvPicPr>
          <p:cNvPr id="1026" name="Picture 2" descr="http://cephuscorner.jadedragononline.com/wp-content/uploads/2013/07/About-Me-Tit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17" y="380045"/>
            <a:ext cx="529208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2.gstatic.com/images?q=tbn:ANd9GcTpIxDPMWKHWbQKcLxK7nPuf1fRiEMbYmWLy7mwKH-iyZTIrF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92896"/>
            <a:ext cx="3888432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0570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O" sz="2800" b="1" dirty="0" smtClean="0">
                <a:solidFill>
                  <a:schemeClr val="accent4">
                    <a:lumMod val="75000"/>
                  </a:schemeClr>
                </a:solidFill>
              </a:rPr>
              <a:t>WRITE COMPLETE SENTENCES ABOUT YOUR ROUTINE.  USE FREQUENCY ADVERBS AND PERSONALIZE IT!!</a:t>
            </a:r>
            <a:endParaRPr lang="es-CO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116256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</TotalTime>
  <Words>21</Words>
  <Application>Microsoft Office PowerPoint</Application>
  <PresentationFormat>Presentación en pantalla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Austin</vt:lpstr>
      <vt:lpstr>ABOUT ME!!</vt:lpstr>
      <vt:lpstr>WRITE COMPLETE SENTENCES ABOUT YOUR ROUTINE.  USE FREQUENCY ADVERBS AND PERSONALIZE IT!!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ME!!</dc:title>
  <dc:creator>Luffi</dc:creator>
  <cp:lastModifiedBy>Luffi</cp:lastModifiedBy>
  <cp:revision>2</cp:revision>
  <dcterms:created xsi:type="dcterms:W3CDTF">2015-03-11T03:35:09Z</dcterms:created>
  <dcterms:modified xsi:type="dcterms:W3CDTF">2015-03-11T03:47:18Z</dcterms:modified>
</cp:coreProperties>
</file>