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2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8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47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258" r:id="rId105"/>
    <p:sldId id="342" r:id="rId106"/>
    <p:sldId id="343" r:id="rId107"/>
    <p:sldId id="344" r:id="rId108"/>
    <p:sldId id="345" r:id="rId109"/>
    <p:sldId id="346" r:id="rId110"/>
    <p:sldId id="366" r:id="rId111"/>
    <p:sldId id="367" r:id="rId112"/>
    <p:sldId id="368" r:id="rId113"/>
    <p:sldId id="369" r:id="rId114"/>
    <p:sldId id="370" r:id="rId115"/>
    <p:sldId id="371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6" r:id="rId155"/>
    <p:sldId id="417" r:id="rId156"/>
    <p:sldId id="418" r:id="rId157"/>
    <p:sldId id="419" r:id="rId158"/>
    <p:sldId id="420" r:id="rId159"/>
    <p:sldId id="421" r:id="rId160"/>
    <p:sldId id="422" r:id="rId161"/>
    <p:sldId id="423" r:id="rId162"/>
    <p:sldId id="424" r:id="rId163"/>
    <p:sldId id="425" r:id="rId164"/>
    <p:sldId id="412" r:id="rId165"/>
    <p:sldId id="426" r:id="rId166"/>
    <p:sldId id="427" r:id="rId167"/>
    <p:sldId id="428" r:id="rId168"/>
    <p:sldId id="429" r:id="rId169"/>
    <p:sldId id="430" r:id="rId170"/>
    <p:sldId id="431" r:id="rId171"/>
    <p:sldId id="433" r:id="rId172"/>
    <p:sldId id="434" r:id="rId173"/>
    <p:sldId id="435" r:id="rId174"/>
    <p:sldId id="436" r:id="rId175"/>
    <p:sldId id="437" r:id="rId176"/>
    <p:sldId id="438" r:id="rId177"/>
    <p:sldId id="439" r:id="rId178"/>
    <p:sldId id="440" r:id="rId179"/>
    <p:sldId id="441" r:id="rId180"/>
    <p:sldId id="442" r:id="rId181"/>
    <p:sldId id="443" r:id="rId182"/>
    <p:sldId id="413" r:id="rId183"/>
    <p:sldId id="444" r:id="rId184"/>
    <p:sldId id="445" r:id="rId185"/>
    <p:sldId id="446" r:id="rId186"/>
    <p:sldId id="447" r:id="rId187"/>
    <p:sldId id="448" r:id="rId188"/>
    <p:sldId id="449" r:id="rId189"/>
    <p:sldId id="450" r:id="rId190"/>
    <p:sldId id="451" r:id="rId191"/>
    <p:sldId id="452" r:id="rId192"/>
    <p:sldId id="453" r:id="rId193"/>
    <p:sldId id="454" r:id="rId194"/>
    <p:sldId id="455" r:id="rId195"/>
    <p:sldId id="456" r:id="rId196"/>
    <p:sldId id="457" r:id="rId197"/>
    <p:sldId id="458" r:id="rId198"/>
    <p:sldId id="460" r:id="rId199"/>
    <p:sldId id="461" r:id="rId200"/>
    <p:sldId id="414" r:id="rId201"/>
    <p:sldId id="462" r:id="rId202"/>
    <p:sldId id="463" r:id="rId203"/>
    <p:sldId id="464" r:id="rId204"/>
    <p:sldId id="465" r:id="rId205"/>
    <p:sldId id="466" r:id="rId206"/>
    <p:sldId id="467" r:id="rId207"/>
    <p:sldId id="468" r:id="rId208"/>
    <p:sldId id="469" r:id="rId209"/>
    <p:sldId id="470" r:id="rId210"/>
    <p:sldId id="471" r:id="rId211"/>
    <p:sldId id="472" r:id="rId212"/>
    <p:sldId id="473" r:id="rId213"/>
    <p:sldId id="474" r:id="rId214"/>
    <p:sldId id="475" r:id="rId215"/>
    <p:sldId id="476" r:id="rId216"/>
    <p:sldId id="477" r:id="rId217"/>
    <p:sldId id="415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88" r:id="rId229"/>
    <p:sldId id="489" r:id="rId230"/>
    <p:sldId id="490" r:id="rId231"/>
    <p:sldId id="491" r:id="rId232"/>
    <p:sldId id="493" r:id="rId233"/>
    <p:sldId id="494" r:id="rId234"/>
    <p:sldId id="459" r:id="rId235"/>
    <p:sldId id="495" r:id="rId236"/>
    <p:sldId id="496" r:id="rId237"/>
    <p:sldId id="497" r:id="rId238"/>
    <p:sldId id="498" r:id="rId239"/>
    <p:sldId id="499" r:id="rId240"/>
    <p:sldId id="500" r:id="rId241"/>
    <p:sldId id="501" r:id="rId242"/>
    <p:sldId id="502" r:id="rId243"/>
    <p:sldId id="503" r:id="rId244"/>
    <p:sldId id="504" r:id="rId245"/>
    <p:sldId id="505" r:id="rId246"/>
    <p:sldId id="506" r:id="rId247"/>
    <p:sldId id="507" r:id="rId248"/>
    <p:sldId id="508" r:id="rId249"/>
    <p:sldId id="509" r:id="rId250"/>
    <p:sldId id="510" r:id="rId251"/>
    <p:sldId id="511" r:id="rId252"/>
    <p:sldId id="512" r:id="rId253"/>
    <p:sldId id="513" r:id="rId254"/>
    <p:sldId id="514" r:id="rId255"/>
    <p:sldId id="515" r:id="rId256"/>
    <p:sldId id="516" r:id="rId257"/>
    <p:sldId id="517" r:id="rId258"/>
    <p:sldId id="518" r:id="rId259"/>
    <p:sldId id="519" r:id="rId260"/>
    <p:sldId id="520" r:id="rId261"/>
    <p:sldId id="521" r:id="rId2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9600" b="1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6" y="18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3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tableStyles" Target="tableStyle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presProps" Target="pres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DC45-3F30-44A7-8FDA-15B721926D05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7FBD6-6C9D-4ADC-9013-AFFCAA3C8C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004E2-DA24-4FF5-BAE0-097404542D60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E2D5-4428-4275-87CE-4DB28F503D5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83CF-0137-4397-B437-3E16AC16D7A2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54A63-55E9-497F-BC54-4C6782D39B1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D476E-FAA0-4F8C-87C2-E8249587E020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14224-56E6-4B98-9322-380BC4CEAC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D943D-0FB2-4CA0-B603-93F411DF2645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0B48-10E2-47F7-B131-93029438334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98290-C829-4FD1-A4E3-F7D8D7D9224B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B2B77-F5D7-4A5D-9A18-3E38326425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BC27F-8A5D-4E8C-81F4-7843E2805260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1406C-2687-4821-8462-DE62F0F1E67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9853-5588-4158-888C-9FFEC96F5729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D9F78-FA9A-4DD8-9BBB-6FC5A672B03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40B8-94B4-4950-B283-92F37D4CF25A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A92C-DAF5-483F-8AEB-FE7BF8D943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9B107-05CC-435D-A2B8-3A4077663ABB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20F8-23DB-415D-A348-1042C02FD07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15010-B113-484A-AE9F-F3996639E405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8E987-A8E0-475E-9813-DBF660DEBBB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39D56-7FFC-4732-AE73-7D08E15DA858}" type="datetimeFigureOut">
              <a:rPr lang="es-ES"/>
              <a:pPr>
                <a:defRPr/>
              </a:pPr>
              <a:t>01/03/2012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17043F-8B79-4BD4-9131-2B6CEFD930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blufiles.storage.live.com/y1ppSzjcWRy4azI1CWK4jT5xwOPInYiO59L96OA2x0d3i-zT-EowqS_2poaynT7shA8X8OIx3HF_JU" TargetMode="Externa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blufiles.storage.live.com/y1p83LCozOIR46V4-TkL7vsdLuL556UZQQsP1hDRtGdhoXO7D7thPxuMNtftuLYNzozO9Kck8m-ruw" TargetMode="Externa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hyperlink" Target="http://blufiles.storage.live.com/y1pPwvsDu3Zr2hnaGHonyV7qJuKzQCoQwWr8Z0KTD2qNx-iIEwERo6cEtypj8qB-2KYj-cUG_hAc7A" TargetMode="Externa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blufiles.storage.live.com/y1pGgLAtR8IJNI3Z_Y9KLXDg6cVrwJSpsJEVw3MuIum4LJJEk-YM7NH0qfVQn9rwxsge8L1FKiDkkw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hyperlink" Target="http://blufiles.storage.live.com/y1pKvjkCRIKZ5ouRKVClASQeVCuWBiWRH5aWaESaUt9tIsvF7E-yV1FB3NkFbgJTKRf_gXhNhLikqc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hyperlink" Target="http://blufiles.storage.live.com/y1pfb2sp6zo5Up3RE1eArhA1df8wGia8c1LKKakEN6gjt67qiTpPogV8Ykks949lC3-D0DQ7OXOEJ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//upload.wikimedia.org/wikipedia/commons/0/0f/Enhydra_lutris_asleep_3.jpg" TargetMode="Externa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//upload.wikimedia.org/wikipedia/commons/8/8e/Four_sea_otters.JPG" TargetMode="Externa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hyperlink" Target="//upload.wikimedia.org/wikipedia/commons/8/8d/Seaotterrocks.jpg" TargetMode="Externa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//upload.wikimedia.org/wikipedia/commons/4/4a/Otter3.jpg" TargetMode="Externa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//upload.wikimedia.org/wikipedia/commons/2/25/Sea_otter_with_sea_urchin.jpg" TargetMode="Externa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hyperlink" Target="http://es.wikipedia.org/wiki/Archivo:Sea_otters_holding_hands.jpg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//upload.wikimedia.org/wikipedia/commons/2/29/Sea_otter_with_injured_nose.JPG" TargetMode="Externa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//upload.wikimedia.org/wikipedia/commons/f/f8/Sea-otter-morro-bay_13.jpg" TargetMode="Externa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hyperlink" Target="//upload.wikimedia.org/wikipedia/commons/3/3c/Sea_otter_nursing02.jpg" TargetMode="Externa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//upload.wikimedia.org/wikipedia/commons/3/35/Moss-landing-otter.jpg" TargetMode="Externa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hyperlink" Target="//upload.wikimedia.org/wikipedia/commons/d/d4/Sea_otter_pair2.jpg" TargetMode="Externa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wikia.com/aubrey-maturin/es/images/6/69/Manati.jpg" TargetMode="Externa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public.bay.livefilestore.com/y1pEJpm4t3Kc1mpef9r7SjMOyZouX9vhx4a0GR0O57rykfOd9Ikyg9iCk1wUU41cbH5VITWXOsFDhDbhVMm3-07wg/marsopa-rescate-arroz-tsunami-2.jpg?psid=1" TargetMode="Externa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s://lh3.googleusercontent.com/-oFt_4CPP9tQ/TYaLWlXqFgI/AAAAAAAAB9s/WZWHCcY6iwQ/s1600/Phocoena-phocoena.jpg" TargetMode="Externa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hyperlink" Target="https://lh3.googleusercontent.com/-HOKVKDJNgFQ/TYaL8oxmliI/AAAAAAAAB9w/elbsEu0Fu9E/s1600/EL+GOLPE+DEL+Ttr.jp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s://lh3.googleusercontent.com/-98YMz8hBvzo/TYaM8Xp_RiI/AAAAAAAAB90/K78AFq3iqxs/s1600/ATAQ.Ttr.jpg" TargetMode="Externa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hyperlink" Target="http://gl.wikipedia.org/wiki/Ficheiro:Cachalote_Montalvo_00-01.jpg" TargetMode="Externa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hyperlink" Target="http://gl.wikipedia.org/wiki/Ficheiro:Dirk_Claesen_-_Sperm_Whale.jpg" TargetMode="Externa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hyperlink" Target="http://3.bp.blogspot.com/_70JElYVm91Q/TDsJOY6UecI/AAAAAAAAGiM/9qCUEDjMy3o/s1600/baleia_cachalote8.jpg" TargetMode="Externa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://4.bp.blogspot.com/_70JElYVm91Q/TDsKhY_twrI/AAAAAAAAGi0/1W3QCLlQE2Y/s1600/8-Whales.jpg" TargetMode="Externa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://1.bp.blogspot.com/_70JElYVm91Q/TDsJ0df6nHI/AAAAAAAAGic/80OpgcJVIuo/s1600/sperm-whale.jpg" TargetMode="Externa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1.bp.blogspot.com/_70JElYVm91Q/TDsL5t7BznI/AAAAAAAAGjc/7V99PUH5X5s/s1600/BanfiFranco_SpermWhale_lg.jpg" TargetMode="Externa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hyperlink" Target="http://3.bp.blogspot.com/_70JElYVm91Q/TDsKEjmDGYI/AAAAAAAAGis/g0h7r_4b068/s1600/113810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hyperlink" Target="http://4.bp.blogspot.com/_70JElYVm91Q/TDsK0HRC8CI/AAAAAAAAGjE/habjSF_b2Kc/s1600/cachalots-morne.jpg" TargetMode="Externa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hyperlink" Target="http://4.bp.blogspot.com/_70JElYVm91Q/TDsJgh0gIEI/AAAAAAAAGiU/QFOS15Ue4x4/s1600/spermWhale_1423063c.jpg" TargetMode="External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hyperlink" Target="http://wikifaunia.com/index.php/Imagen:Polarhab.jpg" TargetMode="Externa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hyperlink" Target="http://wikifaunia.com/index.php/Imagen:Polarbear.jpg" TargetMode="Externa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hyperlink" Target="http://wikifaunia.com/index.php/Imagen:Polarbear44.jpg" TargetMode="Externa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hyperlink" Target="http://www.fondosok.com/recortar/293/leon-marino_1366x768.html" TargetMode="External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3.bp.blogspot.com/-Sr1bCJw0XGI/TwJbs-y5CYI/AAAAAAAAAsQ/wTtHj1w3jYU/s1600/Ballena.jpg" TargetMode="Externa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hyperlink" Target="http://public.bay.livefilestore.com/y1p1u9AooGDG5U0Ba-QEoZ4FzGwefstEZD2DkiE2OIpuFqEh_ezhvXK3RnRO4dubqdDWtOS2nehxnuGJZKv7RhGaw/leon-marino-pesca-salmon.jpg?psid=1" TargetMode="External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hyperlink" Target="http://4.bp.blogspot.com/_giLbT7n3OXM/SlaFwNWLVMI/AAAAAAAAAlY/CasKFRCAnPs/s1600-h/cara-de-leon-marino.jpg" TargetMode="Externa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//upload.wikimedia.org/wikipedia/commons/7/71/Mapa_distribuci%C3%B3n_manaties.png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blufiles.storage.live.com/y1puTsEqRJsXz7F5nyUT1qWM0Gq8BRHpPOZRObpW4jGOTyr4yX96QldWmxqGzWnhGE2onn4KHM00E0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.imagehost.org/view/0572/663lkk6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ikifaunia.com/index.php/Imagen:Manati3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ikifaunia.com/index.php/Imagen:Manati.jpg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www.fondos10.net/wp-content/uploads/2010/02/Focas-besandose.jpg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fondos10.net/wp-content/uploads/2010/02/foca-acostada-sobre-el-pasto.jpg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fondos10.net/wp-content/uploads/2010/01/Foca-durmiendo.jpg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forodefotos.com/attachment.php?attachmentid=6513&amp;d=1227568520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7544" y="1052736"/>
            <a:ext cx="8074646" cy="452431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MAMÍFEROS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cap="all" dirty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cap="all" dirty="0">
                <a:ln/>
                <a:solidFill>
                  <a:schemeClr val="accent1"/>
                </a:solidFill>
                <a:effectLst>
                  <a:reflection blurRad="10000" stA="55000" endPos="48000" dist="500" dir="5400000" sy="-100000" algn="bl" rotWithShape="0"/>
                </a:effectLst>
              </a:rPr>
              <a:t>MARINOS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://www.proyectosalonhogar.com/Link%20P.R/www.linktopr.com/manati_manati.jpg"/>
          <p:cNvPicPr>
            <a:picLocks noChangeAspect="1" noChangeArrowheads="1"/>
          </p:cNvPicPr>
          <p:nvPr/>
        </p:nvPicPr>
        <p:blipFill>
          <a:blip r:embed="rId2" cstate="print"/>
          <a:srcRect r="7660" b="12971"/>
          <a:stretch>
            <a:fillRect/>
          </a:stretch>
        </p:blipFill>
        <p:spPr bwMode="auto">
          <a:xfrm>
            <a:off x="0" y="0"/>
            <a:ext cx="9345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1" descr="delfin anim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79343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grupo delf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86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 descr="nadar con delfines"/>
          <p:cNvPicPr>
            <a:picLocks noChangeAspect="1" noChangeArrowheads="1"/>
          </p:cNvPicPr>
          <p:nvPr/>
        </p:nvPicPr>
        <p:blipFill>
          <a:blip r:embed="rId2" cstate="print"/>
          <a:srcRect l="12235" r="484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 descr="pareaj defl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028384" cy="68449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http://blufiles.storage.live.com/y1ppSzjcWRy4azI1CWK4jT5xwOPInYiO59L96OA2x0d3i-zT-EowqS_2poaynT7shA8X8OIx3HF_J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99918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4" name="2 CuadroTexto"/>
          <p:cNvSpPr txBox="1">
            <a:spLocks noChangeArrowheads="1"/>
          </p:cNvSpPr>
          <p:nvPr/>
        </p:nvSpPr>
        <p:spPr bwMode="auto">
          <a:xfrm>
            <a:off x="1403648" y="6165304"/>
            <a:ext cx="60660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0000"/>
                </a:solidFill>
              </a:rPr>
              <a:t>NACIMIENTO DE UN DELFIN MULAR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http://blufiles.storage.live.com/y1p83LCozOIR46V4-TkL7vsdLuL556UZQQsP1hDRtGdhoXO7D7thPxuMNtftuLYNzozO9Kck8m-ru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209012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http://blufiles.storage.live.com/y1pPwvsDu3Zr2hnaGHonyV7qJuKzQCoQwWr8Z0KTD2qNx-iIEwERo6cEtypj8qB-2KYj-cUG_hAc7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50665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http://blufiles.storage.live.com/y1pGgLAtR8IJNI3Z_Y9KLXDg6cVrwJSpsJEVw3MuIum4LJJEk-YM7NH0qfVQn9rwxsge8L1FKiDkk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99528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http://blufiles.storage.live.com/y1pKvjkCRIKZ5ouRKVClASQeVCuWBiWRH5aWaESaUt9tIsvF7E-yV1FB3NkFbgJTKRf_gXhNhLikqc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286" r="598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http://blufiles.storage.live.com/y1pfb2sp6zo5Up3RE1eArhA1df8wGia8c1LKKakEN6gjt67qiTpPogV8Ykks949lC3-D0DQ7OXOEJ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023"/>
          <a:stretch>
            <a:fillRect/>
          </a:stretch>
        </p:blipFill>
        <p:spPr bwMode="auto">
          <a:xfrm>
            <a:off x="0" y="-1"/>
            <a:ext cx="9144000" cy="69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www.unique-southamerica-travel-experience.com/images/amazonian-manatee.jpg"/>
          <p:cNvPicPr>
            <a:picLocks noChangeAspect="1" noChangeArrowheads="1"/>
          </p:cNvPicPr>
          <p:nvPr/>
        </p:nvPicPr>
        <p:blipFill>
          <a:blip r:embed="rId2" cstate="print"/>
          <a:srcRect l="3545" r="4965"/>
          <a:stretch>
            <a:fillRect/>
          </a:stretch>
        </p:blipFill>
        <p:spPr bwMode="auto">
          <a:xfrm>
            <a:off x="0" y="0"/>
            <a:ext cx="9144000" cy="667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3175" y="764704"/>
            <a:ext cx="8565166" cy="45550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2500" dirty="0" smtClean="0">
                <a:ln w="7620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EL</a:t>
            </a:r>
          </a:p>
          <a:p>
            <a:pPr algn="ctr"/>
            <a:endParaRPr lang="es-ES" sz="4000" dirty="0" smtClean="0">
              <a:ln w="76200" cmpd="sng">
                <a:solidFill>
                  <a:srgbClr val="00206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" sz="12500" dirty="0" smtClean="0">
                <a:ln w="76200" cmpd="sng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DUGONGO</a:t>
            </a:r>
            <a:endParaRPr lang="es-ES" sz="12500" dirty="0">
              <a:ln w="76200" cmpd="sng">
                <a:solidFill>
                  <a:srgbClr val="00206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9/91/Dugong_Marsa_Alam.jpg/250px-Dugong_Marsa_Al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6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2.bp.blogspot.com/_R_R0yYT0Q5A/ShnFqlA0a0I/AAAAAAAAAYc/yo6OAshFTlI/s400/dugong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37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cBXCl7b70zo/TtZRBDm0OvI/AAAAAAAABNQ/_1KRU10SJuc/s1600/dugo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01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¿Parecido a una sirena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" y="332656"/>
            <a:ext cx="9139944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0sdpa.bay.livefilestore.com/y1pOtzyoSEnUPjU4Z218EoVEaqdYTtoLMOCx_df2iWMNaR9BbOAsETmkt138Hj4yZ2LQwiI1nawvWqmndzuOZIhow/dugongo-cria.jpg?ps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956376" cy="68617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antastico - dugongo - di manuelamauriz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liceoberchet.it/ricerche/geo5d_10/gruppo_d/dugongo-che-mangia.jpg"/>
          <p:cNvPicPr>
            <a:picLocks noChangeAspect="1" noChangeArrowheads="1"/>
          </p:cNvPicPr>
          <p:nvPr/>
        </p:nvPicPr>
        <p:blipFill>
          <a:blip r:embed="rId2" cstate="print"/>
          <a:srcRect l="8202"/>
          <a:stretch>
            <a:fillRect/>
          </a:stretch>
        </p:blipFill>
        <p:spPr bwMode="auto">
          <a:xfrm>
            <a:off x="0" y="-1"/>
            <a:ext cx="9144000" cy="697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inrap.fr/userdata/c_bloc_album/3/3000/670x510_2014_vignette_91000012.jpg"/>
          <p:cNvPicPr>
            <a:picLocks noChangeAspect="1" noChangeArrowheads="1"/>
          </p:cNvPicPr>
          <p:nvPr/>
        </p:nvPicPr>
        <p:blipFill>
          <a:blip r:embed="rId2" cstate="print"/>
          <a:srcRect l="10608"/>
          <a:stretch>
            <a:fillRect/>
          </a:stretch>
        </p:blipFill>
        <p:spPr bwMode="auto">
          <a:xfrm>
            <a:off x="0" y="0"/>
            <a:ext cx="9144000" cy="68855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ulisse.sissa.it/chiediAUlisse/domanda/2007/Ucau070112d001/resolveuid/7d5c12e668475a87f507592771c0e2c1"/>
          <p:cNvPicPr>
            <a:picLocks noChangeAspect="1" noChangeArrowheads="1"/>
          </p:cNvPicPr>
          <p:nvPr/>
        </p:nvPicPr>
        <p:blipFill>
          <a:blip r:embed="rId2" cstate="print"/>
          <a:srcRect r="11390"/>
          <a:stretch>
            <a:fillRect/>
          </a:stretch>
        </p:blipFill>
        <p:spPr bwMode="auto">
          <a:xfrm>
            <a:off x="0" y="0"/>
            <a:ext cx="9144000" cy="6959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www.deanimalia.com/IMAGENES/MAR/ANIMALES/MANATI/manati(trichechus)6.jpg"/>
          <p:cNvPicPr>
            <a:picLocks noChangeAspect="1" noChangeArrowheads="1"/>
          </p:cNvPicPr>
          <p:nvPr/>
        </p:nvPicPr>
        <p:blipFill>
          <a:blip r:embed="rId2" cstate="print"/>
          <a:srcRect r="9798"/>
          <a:stretch>
            <a:fillRect/>
          </a:stretch>
        </p:blipFill>
        <p:spPr bwMode="auto">
          <a:xfrm>
            <a:off x="0" y="0"/>
            <a:ext cx="9278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3.bp.blogspot.com/_6KbelgiYSgk/TLS4wchfrII/AAAAAAAAWE0/KJXDVTiBj5c/s1600/Dugong-Underwater.jpg"/>
          <p:cNvPicPr>
            <a:picLocks noChangeAspect="1" noChangeArrowheads="1"/>
          </p:cNvPicPr>
          <p:nvPr/>
        </p:nvPicPr>
        <p:blipFill>
          <a:blip r:embed="rId2" cstate="print"/>
          <a:srcRect l="6666" r="14058"/>
          <a:stretch>
            <a:fillRect/>
          </a:stretch>
        </p:blipFill>
        <p:spPr bwMode="auto">
          <a:xfrm>
            <a:off x="-1" y="0"/>
            <a:ext cx="917564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3.bp.blogspot.com/_6KbelgiYSgk/TLS5H-Y1NKI/AAAAAAAAWFE/tGHoegFl4Zo/s400/r378450_1761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5" y="764704"/>
            <a:ext cx="9145895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4.bp.blogspot.com/_6KbelgiYSgk/TLS5CxUWVlI/AAAAAAAAWE8/q0sdxeLd6o0/s400/r221510_872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223686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http://3.bp.blogspot.com/_6KbelgiYSgk/TLS4r73xtAI/AAAAAAAAWEs/8T48adOCjx4/s400/Dugon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2.bp.blogspot.com/_6KbelgiYSgk/TLS4hLt_qeI/AAAAAAAAWEc/fhEwVAdAZAk/s400/dugong2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0" y="332656"/>
            <a:ext cx="9133780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3.bp.blogspot.com/_6KbelgiYSgk/TLS4Pkj-8OI/AAAAAAAAWEU/8waio1X3nSU/s400/Dugon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536504" cy="68734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2.bp.blogspot.com/_6KbelgiYSgk/TLS4LEyXaSI/AAAAAAAAWEM/wlQfySSCh2k/s400/dugo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" y="548680"/>
            <a:ext cx="9142144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3.bp.blogspot.com/_6KbelgiYSgk/TLS4HDAI5vI/AAAAAAAAWEE/aNd5wV9n6cg/s400/dugong_pig_closeup_gallery__594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735" y="332656"/>
            <a:ext cx="9167735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://2.bp.blogspot.com/_6KbelgiYSgk/TLS4CedyA4I/AAAAAAAAWD8/q6Q_v9PTSZc/s400/dugong_img01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3.bp.blogspot.com/_6KbelgiYSgk/TLS3y7eZ0uI/AAAAAAAAWD0/9gwnisiGj3E/s400/dugong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802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http://www.salonhogar.com/ciencias/animales/peligroextin/images/manati22.gif"/>
          <p:cNvPicPr>
            <a:picLocks noChangeAspect="1" noChangeArrowheads="1"/>
          </p:cNvPicPr>
          <p:nvPr/>
        </p:nvPicPr>
        <p:blipFill>
          <a:blip r:embed="rId2" cstate="print"/>
          <a:srcRect l="6781" r="6656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2.bp.blogspot.com/_6KbelgiYSgk/TLS3uf36V-I/AAAAAAAAWDs/2g0YHrA8Mb8/s400/dugo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3942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3.bp.blogspot.com/_6KbelgiYSgk/TLS3pA6I7FI/AAAAAAAAWDk/LjduDqk8sVQ/s400/10721467-dugong.jpg"/>
          <p:cNvPicPr>
            <a:picLocks noChangeAspect="1" noChangeArrowheads="1"/>
          </p:cNvPicPr>
          <p:nvPr/>
        </p:nvPicPr>
        <p:blipFill>
          <a:blip r:embed="rId2" cstate="print"/>
          <a:srcRect l="11446" r="3260"/>
          <a:stretch>
            <a:fillRect/>
          </a:stretch>
        </p:blipFill>
        <p:spPr bwMode="auto">
          <a:xfrm>
            <a:off x="0" y="-1"/>
            <a:ext cx="9144000" cy="6995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1.bp.blogspot.com/_6KbelgiYSgk/TLS3jdkp9AI/AAAAAAAAWDc/xFOU8ZNnd_M/s400/8333_1242381118.jpg"/>
          <p:cNvPicPr>
            <a:picLocks noChangeAspect="1" noChangeArrowheads="1"/>
          </p:cNvPicPr>
          <p:nvPr/>
        </p:nvPicPr>
        <p:blipFill>
          <a:blip r:embed="rId2" cstate="print"/>
          <a:srcRect r="11519"/>
          <a:stretch>
            <a:fillRect/>
          </a:stretch>
        </p:blipFill>
        <p:spPr bwMode="auto">
          <a:xfrm>
            <a:off x="0" y="0"/>
            <a:ext cx="9144000" cy="6872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5566" y="620688"/>
            <a:ext cx="9028434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ES" sz="15000" b="1" cap="all" spc="0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NUTRIA </a:t>
            </a:r>
          </a:p>
          <a:p>
            <a:pPr algn="ctr"/>
            <a:r>
              <a:rPr lang="es-ES" sz="15000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MARINA</a:t>
            </a:r>
            <a:endParaRPr lang="es-ES" sz="150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Archivo:Enhydra lutris asleep 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229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Archivo:Four sea otter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05" y="476672"/>
            <a:ext cx="9147505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Archivo:Seaotterro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68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Archivo:Otter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27047"/>
            <a:ext cx="8172400" cy="6885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Archivo:Sea otter with sea urchi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upload.wikimedia.org/wikipedia/commons/thumb/7/79/Sea_otters_holding_hands.jpg/220px-Sea_otters_holding_hand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://www.faunia.es/blog/wp-content/uploads/2010/08/manati.jpg"/>
          <p:cNvPicPr>
            <a:picLocks noChangeAspect="1" noChangeArrowheads="1"/>
          </p:cNvPicPr>
          <p:nvPr/>
        </p:nvPicPr>
        <p:blipFill>
          <a:blip r:embed="rId2" cstate="print"/>
          <a:srcRect l="9433"/>
          <a:stretch>
            <a:fillRect/>
          </a:stretch>
        </p:blipFill>
        <p:spPr bwMode="auto">
          <a:xfrm>
            <a:off x="0" y="0"/>
            <a:ext cx="927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Archivo:Sea otter with injured nos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-32089"/>
            <a:ext cx="8316416" cy="68900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upload.wikimedia.org/wikipedia/commons/1/13/Sea-otter-bay_11.jpg"/>
          <p:cNvPicPr>
            <a:picLocks noChangeAspect="1" noChangeArrowheads="1"/>
          </p:cNvPicPr>
          <p:nvPr/>
        </p:nvPicPr>
        <p:blipFill>
          <a:blip r:embed="rId2" cstate="print"/>
          <a:srcRect l="11413"/>
          <a:stretch>
            <a:fillRect/>
          </a:stretch>
        </p:blipFill>
        <p:spPr bwMode="auto">
          <a:xfrm>
            <a:off x="0" y="0"/>
            <a:ext cx="9144000" cy="68813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Archivo:Sea-otter-morro-bay 1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278"/>
          <a:stretch>
            <a:fillRect/>
          </a:stretch>
        </p:blipFill>
        <p:spPr bwMode="auto">
          <a:xfrm>
            <a:off x="0" y="-1"/>
            <a:ext cx="9144000" cy="6866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Archivo:Sea otter nursing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087" r="8687"/>
          <a:stretch>
            <a:fillRect/>
          </a:stretch>
        </p:blipFill>
        <p:spPr bwMode="auto">
          <a:xfrm>
            <a:off x="-1" y="0"/>
            <a:ext cx="916185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Archivo:Moss-landing-ot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836"/>
          <a:stretch>
            <a:fillRect/>
          </a:stretch>
        </p:blipFill>
        <p:spPr bwMode="auto">
          <a:xfrm>
            <a:off x="-1" y="0"/>
            <a:ext cx="92809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Archivo:Sea otter pair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2944"/>
          <a:stretch>
            <a:fillRect/>
          </a:stretch>
        </p:blipFill>
        <p:spPr bwMode="auto">
          <a:xfrm>
            <a:off x="0" y="0"/>
            <a:ext cx="9144000" cy="6892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t0.gstatic.com/images?q=tbn:ANd9GcTIFkGvSa8UGUzMkboJ-0U4kY9Wji6mPz-k88vdZfvcpbj3J87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7437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www.tudiscovery.com/dni-media/photogallery-tool/mu-31/media-35666-130292.jpg"/>
          <p:cNvPicPr>
            <a:picLocks noChangeAspect="1" noChangeArrowheads="1"/>
          </p:cNvPicPr>
          <p:nvPr/>
        </p:nvPicPr>
        <p:blipFill>
          <a:blip r:embed="rId2" cstate="print"/>
          <a:srcRect l="10533" r="3598"/>
          <a:stretch>
            <a:fillRect/>
          </a:stretch>
        </p:blipFill>
        <p:spPr bwMode="auto">
          <a:xfrm>
            <a:off x="0" y="332656"/>
            <a:ext cx="9319574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globedia.com/imagenes/usuarios/noticias/36111/1282086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1.bp.blogspot.com/-bmLEe6k0Jzw/TslhqPUwILI/AAAAAAAAAY4/5knPpG8rXV0/s1600/Nutria+marina+con+c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Manat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-11113"/>
            <a:ext cx="8101012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060848"/>
            <a:ext cx="8537915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MARSOPA</a:t>
            </a:r>
            <a:endParaRPr lang="es-ES" sz="13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newsimg.bbc.co.uk/media/images/42348000/jpg/_42348559_131206marsopaafp20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0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t2.gstatic.com/images?q=tbn:ANd9GcQDYilxDJ8-RmREW1ENGmXTeEWFdq8_QZVbvP3q3NH8FrbO3laiXTGkmPb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63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public.bay.livefilestore.com/y1pg2BoAHT4ZAN9S9m7r7xMma6PA88bqX4BjlZOEVg77mu60_mmkDxXHPrOu-NQd0s1kAhGtcph_g3mr3FMrIxi-A/marsopa-plano.jpg?ps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4771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http://www.deanimalia.com/IMAGENES/REGIONES%20POLARES/ANIMALES/MARSOPA/g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http://www.tiempo.com.mx/assets/notas/fotos/Vaquita%20marina%20gran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89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http://www.nuestromar.org/imagenes/noticias/2012/FEB/010212_Marsop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6" y="476672"/>
            <a:ext cx="9139944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marsopa rescatada en un campo de arroz tras el tsunami de Japón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4651" r="17925"/>
          <a:stretch>
            <a:fillRect/>
          </a:stretch>
        </p:blipFill>
        <p:spPr bwMode="auto">
          <a:xfrm>
            <a:off x="0" y="0"/>
            <a:ext cx="94316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https://lh3.googleusercontent.com/-oFt_4CPP9tQ/TYaLWlXqFgI/AAAAAAAAB9s/WZWHCcY6iwQ/s640/Phocoena-phocoe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https://lh3.googleusercontent.com/-HOKVKDJNgFQ/TYaL8oxmliI/AAAAAAAAB9w/elbsEu0Fu9E/s640/EL+GOLPE+DEL+Tt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2919"/>
          <a:stretch>
            <a:fillRect/>
          </a:stretch>
        </p:blipFill>
        <p:spPr bwMode="auto">
          <a:xfrm>
            <a:off x="0" y="548680"/>
            <a:ext cx="9171856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t1.gstatic.com/images?q=tbn:ANd9GcRdzSrIe86SgJVLIuKeDYiL4zrR4BT6qSGGfCQ2KOrXXYuTDQFR"/>
          <p:cNvPicPr>
            <a:picLocks noChangeAspect="1" noChangeArrowheads="1"/>
          </p:cNvPicPr>
          <p:nvPr/>
        </p:nvPicPr>
        <p:blipFill>
          <a:blip r:embed="rId2" cstate="print"/>
          <a:srcRect l="8252" r="3738"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lh3.googleusercontent.com/-98YMz8hBvzo/TYaM8Xp_RiI/AAAAAAAAB90/K78AFq3iqxs/s640/ATAQ.Tt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220178" cy="4149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http://www.nat-n-bio.santotomas.edu.bo/wp-content/uploads/2011/07/Marsopa-3-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4650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http://www.nosolofoto.com/galeria/d/5878-1/Marso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227601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 descr="data:image/jpeg;base64,/9j/4AAQSkZJRgABAQAAAQABAAD/2wCEAAkGBhQSDxQUEBQVFRQUDw8PFA8UFBUVFRQUFRAVFBQQFBQXGyYeFxkjGRQUHy8gJCcpLCwsFR4xNTAqNSYrLCkBCQoKDgwOFA8PGiocHBwpKSkpKSwsLCkpKSksKSkpKSkpLCkpKSkpKSwsKSwsLCwpLCkpLCksKSkpKSwsLCwpNf/AABEIALcBEwMBIgACEQEDEQH/xAAbAAACAwEBAQAAAAAAAAAAAAAAAQIDBAUGB//EAD0QAAEDAQUFBQcDAgUFAAAAAAEAAhEDBBIhMUFRYXGBkQUTIqGxBhQyQlLB0WLh8COSFYKy0vEHFjRTcv/EABkBAQEBAQEBAAAAAAAAAAAAAAABAgMEBf/EACQRAQEAAgEEAwEAAwEAAAAAAAABAhESAyExQRNRYSIycZEE/9oADAMBAAIRAxEAPwDC+wP2KBsDtSBzWijVdqQcdStjAD9JOxfS4Y181zBZmjMnkPuVI0voHWT+y21y4fKOSzPt1QbuACamIr7mocm+UKDrI/XBM2x/1Hkq31ycyVi3H9QjTjMpEbCooIKxdfQRclKJRCxxBeRKdxEKcdBKQQE0kDlRJTSCUCEFJTVVKUXkkQpoBciUQhNBwhKUIHfKCUk4WtoE0kSgEIlKVdB3kwwqIcrGVCMsE/n2GKDthSIhN9UnMk81UluPoTDihDULO1QITDkiVEla2NAtrhqrG2/a0FYkwF0mWSNj3MOQI8wqSwKEph66bDBhaKdf+FVNduVrbPORA4rU/BYardWhQc9hyCmLEf306qdKx3piDGfiGHmr3GR1KclHuCtrgWfJPMlVe8O0EcyPus3GCptkdsVnuR1w3kgKL7SdXZaD8qh1aVzvGC91NgzJJ3Ku8NkKmULFznoXBwRgqoThPk/BZ4d6i4jQKMpF6zzqghJBcks+Q0IQmkNEpJEqKZShEovqhwiFG8nKgcIlEphAJwhNBJuSSbTghBS5qitFRpBiCq+7Oxd7h9IrvIlWGidiQplTjREKbVNtHapXB/yVuY6CawlWsY0fE4k7B+VV38ZAc1W6oSpcpBqdbzENy6qr3p209VUGqQJTlaJmqVW4lTDtyuphpzICurfYyQpCmt57oD4p3QR9kjXpbCfJT457ow3ULWatM/KeqiaTTo4eafH9DNKCrjZht6hL3bYpwooThWuspCYp7U4UUgbJnLDpCtpWQui6Djuwz1OgjU7DsldxvYQlhDommypdqC5eLmyWMdkd2XHZCja3UWhj5IBd4G3RGObhAknwwc4G/BxdJj9uI6zODi2MWuLTqBBgydm9N9mc0SRhJHMRI8x1XqH9nNY7vCb4c81Q4XnXWtdJJcCZJHy4nPEzKz9oWkCm5lYB1RpqPbgCLkloBLTAukVARgRDMICmmvirzRcoly59XtumPhJd/wDIPqYCh/i+xh/uH4WLUnSzvp0ryLyz2avfyaeUH8LQ6mRs/nFJS9LOeYJUgqyU7yOaxEqITTSHKJSJSlOwsaUJNyQoq9luOpPPFXMtu+FF1lGiXuwGa9UmUG2lam6knEYaeYV9Ss0yWtneB+AuaygCc44aLQC1udU8BK1/tVVaZ+Ejjn5qk2cHUrWbV9Lv5wWSraXbTywUuvaEbGPq8j+FW5rRrPIpPtDjmSeKrLlytx9RE+8Uu83lUqQCxzokXDeokhEIhZuYUph6ELPKiYrHamLU76iqwmArzy+xb707XHkl3irUmrpM7RY2NVsPZ4c2/TlzZDSI8TSQIvAaEyAcjhkSAudaLQ2mJe4CNDn+y43/AHuaVT+lkWljmmIc06OnMSGnkuvibrphhcnsLJ7SUrM17ahF5r6ZODu8aCcYu4n4B4d4Xm/b3tsC1f0p7t1Kk+HNutN5gdMQC8mZnLIQCCV5PtftUvtD3scS0veQCSbrXPL+7xOQlZa1rfUi8SYAaJMw0ZNG4TkuGeffs9mOGpp7l/8A1Bc3s+m0OaKvefC0AOa6m+A+QZa1zCBiMSDlC4Vv9tqlWnD2sdVPhdXIBLmy43bpF0GXfEADAG+eC2gdclop2MLlzrppnpF05nErtdnsJOKz06C6VBt0yBhGE8FGo9H2JEhuOJjPHgAMyva0fZhnhL29004f1AHOcYmQ2L3/ACvOewdgcHe8OBv3g2nI1zgNjmvoFKyvc69UlziZunHZiSMREBHWV5z2k7Do+6moMHsY4tcD8cOAg7dRzXh7h2Few9r7fdf3LcxDqkQANW09wAg/27F51tTHHHZiZ9cV6MMNzu+b/wCiy59mMMKdwrogyP8Aj8qLsNfMrp8cedhFMqXu7thWkneeOP5QajRrKnCIpbZ3RkeiFaK40CE1irVTa8Z5bT+6TrWBv36LDWrOcZcScTmVAha5jcbVekBoGBJPBYHKxjlF7YWcrcohNdCleUCEBZloldSuIBKsDFrjsQhIq8UtyfcSnx7GVJbPd9oHooOpt2HrKxekM6AtHdN3+X5TaGhT4jagNVrLOT/P5KhaO02MEu5CR6LiW/2x0aJ/TOG6StzDD3WscLl4d2o9jPiMnYM+n5hcDtX2vDQW0sNPD93DPgCvO27tepUmTAgm6MBnCxGn0wlS9SY/4vTh0ZPLRXt76hlxnHLTbhCiygT5eidnpT5LvdndmXsdFwttvd6ZHGZYCtVOywF6J/ZmGWA1XLrtgwFlrWldCyzA3rXWs4auh2V2c53iumcgAJJ4LP2pa6dMlrYq1zg1jYdTpna52VR/6WyAcyfhRV3Y9Gkw95aIdGIpTGBE3nRkIxjOOIXb7K7KNpqsc4eCQGtDR4g1uLoESGgTvXI7IsbnXe8aCRoRiZN43nDMlxJkm9ovWdm2Gq54PwgCAT4Q0QRgNmajUr13sb2bLnVCPAJYyc7smIGTZGJWztf2io0S8NN57c4yacYYDq/HLTNeY7Z9rBRoChZnyS3xVW6SflO0jXYRkvFvtLjlO3mcyrJvy83U6+rrFrtQdUe57vic4uc6DBJMnFZ3Uo+YclmNU6oDl6+ceGtAqxvQ61E5AKkOUwVOTJEk5qJCmXKJKxRJpwQhpwQsKtc7ggPVTnJB63M77RupWQuxarPcyRksjbc4CLxjkUe/u2ny/C6fJjPSrxYScIPRWDs0j4iAN5j1WVvaLhr1A+0J/wCIO0A43fyrM8fQ3M7P2EHkfJT91aMzHEO/C5rra/bHJA7Qf9Z5wr8kg6Fxuj28yB6pwQJgEbZEdVwLT2pUBP8ASa8Z3g4NPOZWFvtBTnxU3sP6HsPmCPQrU6krcw29Z3oI+EHgVF1KcguC3t1hEhzuD2XvMFWs9o2TBNNw2QWEcn/ZdOzXxtlplueHFc21dqtbmZOwY9St1PtC8D4JwgAOvN5tJAHVcy2EGf6bQYOJEejyuWXTl9kwx9vPdo28vcY12/ZczHE6ATO8yAfVbrY8YiIIOYy81muNnG87+mMG4QdpnQErx2aeya9K6k4jUYbCZGIjcQpih4jMGDEggjDIyMMUOtBLSDEzekNgmZmXZmcN2Gmt1ImfADmQHZGJnLTljicSsq0Waz4445YfYnT+ZL1FgrBjYEaZZ8yuRYeynmC7LZl+/ouoymwYPqMaBo3E9BrxKbalO225zjDeEBabJ7OCmQ+0yXnFtAYv3Xh8vr9t3Z1YN/8AGoku/wDdUIBHCMG8jO9baPeNk1Kvd7e68E7jUwe7mVDai09iWh7SDFGkW5OcKYIzgk4kYwslm7No0ZuRWcBiGC6wD9TziR0G9azbaDHSfEcfil5dhmZMjjM7lG2dpEtAaQBE3YmOBPrAKs7ued1N7StXaRpi5TDWz472Z3DHLAea5brS5x8bieJJ9UOqHEkySDid+ZxVLWyVdaeW53Lu69m7NY9syemA5qz3NgGLhroVzaZe3K8OErRToVX5XjqnH9amU9RTamguw2COCouLS6xv1HmpNs51jmR+V6Mcezhl5ZIUgttOwF2UdR9k/wDC3bR5n7K8KjGGJ92t7ezYxJjl+VOGMzx6QtcJ7NMDaeCa6Qtbdg6IThiOQKRKbqBC3lp0GupA83KbbGDnH989MAnxw05RSXTNlZkQeIc3HkSqTYgThI3m4B1vLN6dNMZSvLUbD+tvCQqKtmI2cipwyniBsrkZEqL7TdxMc1jq1nDJpO/JY32l5OI5Ylaxxy97jUxWWjtcTESNyzsttL5mP5GfupEg5s6YKpzgPhYZ3kfhdO89u01FzrVZSPgqjmPxgpNtNl1vc59QxZTSe7Np4AfhW0uztrD0TlV3Gmna7KDgSP7/APaFfU7dZk1t8bXCf9RKz+40fmMboMqDqFnGT38mn8JzvuxNxGpVFTKkBxI9BC0UvZZ78e6aJGjyDG4F6ymtQb8tR3EwPLFW2IB7x3YezeJceZXK5Y+5tqb9OxZvZCmMH0m6TNW95NBWv/DaDMA0A7mVj9lTQsjgZNV53GFeXhucEbMFzvUxvpLcp7OnSoTjhhONIN/1YqdTtWlSEgHDY0CecLJXtWcSBGU4Lg1u1nFxwaRoLoy371jUvgxztda0e0BqQGOayTGLsY33gAAsrnOfINS8MBda4YneGnHnKps1ai8gVA5hJ+UAg8QZXUfTF26ym0b7wmeAI9FuSRu9STyVGxNp5gTAwJvR5BW13hw1G5sAek9ZRRouiLow+mP9qqq3hrtwABI3nBSuGVuV2rFIb0XYGGBSD3ajyTjj6KbnpnV91s7Ot4Y/xXwfqYQY4gheoewQLz3GWzDmNJgjD5TC8awAbPX7wp03Rlrv/CkwtrrOrMZry61oImAAN10CeUKDXxqOEEegWWk0nJgdzK0tLvmDQNkmfLFeqfz2cr/XdI1SdegM9SVCqLw+J3Ik/wA6qqs5oydj1jqqC4a3jzgdE3tloIAznm7+FVuFMZBpPFx9U6dtjdwDfUhN9rB+Y/zgE/kSa9sZ8g39klWLv1DoUKbGV7yTJKiHLY6k3UgcI/Cz1WMHzeRU+O2+TSTKbnZCVJ1ld/CFRTrtmDMfVAVwqxlUw5+kLrwn2aR90fExhtwWG1yMJA369F2KdqbqZ/yfsoWlocJa5p3EQk6eK6jztO0Ob8PnKm+3v3dB91or3hm0dFn7zcpbZ222zvtj9SVTUeTqV0W9nuf8LT6eqtp9jRi/P6R9yCueVrW5HHp0ahxZf4iVrZQrn5ncz+V120QPhAHAep1RdXC7ZubFZ6NRuLrh4kz1haRXdqzoWn8Ky6nCm6xctoiqDm0jiB6hWXuKQCd1a71Ni8mAiErymteUDm7VmrWFjs2gbxgtTX7cVb3jPpM8Qrr9Jax0bM1vwtA369VcFcHs+k9VBxGg804/paiHFBedp6pylfV0m0YTFMp30+/2CE1jPIDQiJBx2An9k2Boz/fqfwoOeTmUBqly+mpXRpdqloLaUMnN2bj/AJyMuEKo2drsX1BOyZ9VkhJWZfhu3y0uNNowxO2cPTFZ3OlJO6nK30hIKFNrJ+YDmkloGjBCmLN+pvVJOGQi60/pHNBtBIyHIKp6x96Wu/K1zy+1jRVpY7Eg07Qn4XhI2YaJ3Ni+5IVCq3MLfyoVKhWpbFaH1QM1ZZqLDjjzAKx03Yrc18LXPReza2oBkZ4hKpbjOIH845LL3xS7yc1OfbsyvFpGzyb+EG0DYOizqQbKzMshoFoZq3yP+5WB9IjUHeMFkNHeownPKeYjcLGDk4dQoPs4HzNPAgrESiU+SfQ0eHXyUwyn9R/tWRO8pc59DSaLND9lA0DoqJQpzl9C7uComnGqrQFNz6DKSkApYKeRXCkGplMBZUgE0SlKgaUJXkryBlIFMBEKy2BSiE4QrsTYMEIacEJ2ELsnMKFazyMwk6nJxUwFvlIIUWQIVoqEZgEcFCFKVOdFdWqx24+SpdGxFoOKoW5m1GujRBxV4pDaqmZKd9TnPbNTuDb5Jho2pCrtASL9ybxRZ3Q2pOoqrvCpNrHVXliHcKfdlMV9yl71uV/n7EQzaFY2yTkFWbWdMFE13bT1TlgLX9nv2Kh1EjMKbbU4alWttTtVn+L4VQ2ieG8oIA1lWVC52nQKAs7th6KWa8REb+5F5We7nYeiiWLN5KimAmGILCNFnVAlKIRdV1QkJohQKEQmhAJpIUAndQiVZBNuSENQroVJpOKSBkpJFF1UUVaGKh3B2LXcTC12XaDW4JwpSiFnSbKUoUwFIApMRWKZUu7KkZUC5a1EIhKE4QAsKLqsFJRU22hwyK1Ne0Apwlig1io3lbliNFJxHzRwKsdbhrLt8rESlCfL9K0G0ydin3zZGY2g4gnzjossIU+SjcK2wyoOr45boWUKRcVr5IL+8HBVOhQSlS57EkiEXklncod1SFPeOqVxKFfHoWw0b0F+4KmUQnK+gyUkBqkDCzr7FjKJhCG1Sha/kY61FxeCMsNThjjAVZszwSQcy45xEuJGMHd0I1wELpOtlO3YLuKmjhmd+vDKNFOlReDiZEzidx3bY6HahCXrW7mp/wACFlfEAx4YJDj4jDvEcMMSMlrs1CJvu2AAY88h66JoXS9a2WWRF7WM3/zkk67oPX8oQudyE6Ik6DqrqzDGBaN4GPohC6Y94MTrPvlR7ojRNCxcYCNyiQhCxRG6ndQhc7VEJxuQhJQriLiEKguJwhCgYamKRQhdMZKgNAqNxCEyxkUw1BTQs71BEHcpzuSQpMqaBCV0poWgrqVwoQrxgk0FCELHGK//2Q=="/>
          <p:cNvSpPr>
            <a:spLocks noChangeAspect="1" noChangeArrowheads="1"/>
          </p:cNvSpPr>
          <p:nvPr/>
        </p:nvSpPr>
        <p:spPr bwMode="auto">
          <a:xfrm>
            <a:off x="63500" y="-8429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5348" name="Picture 4" descr="http://castrodigital.webcindario.com/imagenes/marso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86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2060848"/>
            <a:ext cx="923682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15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CACHALOTE</a:t>
            </a:r>
            <a:endParaRPr lang="es-ES" sz="115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ts3.mm.bing.net/images/thumbnail.aspx?q=1635238224638&amp;id=6c448a8431450e41f72ce4772ef79fdd&amp;url=http%3a%2f%2f84.40.55.20%2f%7ekoenvanwaesberghe%2fimages%2fcachalote-wikipedia-i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756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ecologiaenunclic.files.wordpress.com/2011/05/cachalote.jpg"/>
          <p:cNvPicPr>
            <a:picLocks noChangeAspect="1" noChangeArrowheads="1"/>
          </p:cNvPicPr>
          <p:nvPr/>
        </p:nvPicPr>
        <p:blipFill>
          <a:blip r:embed="rId2" cstate="print"/>
          <a:srcRect r="6392"/>
          <a:stretch>
            <a:fillRect/>
          </a:stretch>
        </p:blipFill>
        <p:spPr bwMode="auto">
          <a:xfrm>
            <a:off x="0" y="0"/>
            <a:ext cx="9144000" cy="68965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2.alt1040.com/files/2010/06/Cachalote-450x300.jpg"/>
          <p:cNvPicPr>
            <a:picLocks noChangeAspect="1" noChangeArrowheads="1"/>
          </p:cNvPicPr>
          <p:nvPr/>
        </p:nvPicPr>
        <p:blipFill>
          <a:blip r:embed="rId2" cstate="print"/>
          <a:srcRect l="9842"/>
          <a:stretch>
            <a:fillRect/>
          </a:stretch>
        </p:blipFill>
        <p:spPr bwMode="auto">
          <a:xfrm>
            <a:off x="0" y="0"/>
            <a:ext cx="927451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awsassets.wwf.es/img/cachagallery2_49573.jpg"/>
          <p:cNvPicPr>
            <a:picLocks noChangeAspect="1" noChangeArrowheads="1"/>
          </p:cNvPicPr>
          <p:nvPr/>
        </p:nvPicPr>
        <p:blipFill>
          <a:blip r:embed="rId2" cstate="print"/>
          <a:srcRect l="7478"/>
          <a:stretch>
            <a:fillRect/>
          </a:stretch>
        </p:blipFill>
        <p:spPr bwMode="auto">
          <a:xfrm>
            <a:off x="0" y="0"/>
            <a:ext cx="9144000" cy="6860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undo-marino.galeon.com/cachalo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206795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mahates-bolivar.gov.co/apc-aa-files/31313635636431363764643234393266/EVITAR_Y_CABILDO_137.jpg"/>
          <p:cNvPicPr>
            <a:picLocks noChangeAspect="1" noChangeArrowheads="1"/>
          </p:cNvPicPr>
          <p:nvPr/>
        </p:nvPicPr>
        <p:blipFill>
          <a:blip r:embed="rId2" cstate="print"/>
          <a:srcRect l="8263" r="12749" b="21234"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6/61/Physeter_macrocephalus_jump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3" y="260648"/>
            <a:ext cx="9145903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gl/thumb/f/f7/Cachalote_Montalvo_00-01.jpg/300px-Cachalote_Montalvo_00-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upload.wikimedia.org/wikipedia/commons/thumb/f/f3/Dirk_Claesen_-_Sperm_Whale.jpg/300px-Dirk_Claesen_-_Sperm_Wha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2.bp.blogspot.com/-9niacMkLSrU/TbnEEiVM3DI/AAAAAAAAAB0/NKJDOOzkZqo/cachalo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35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2.bp.blogspot.com/_70JElYVm91Q/TGhhdAdvbgI/AAAAAAAAHbg/HkReckr1Y9c/s1600/sperm-whale-xxxdsc_7735_kopie.jpg"/>
          <p:cNvPicPr>
            <a:picLocks noChangeAspect="1" noChangeArrowheads="1"/>
          </p:cNvPicPr>
          <p:nvPr/>
        </p:nvPicPr>
        <p:blipFill>
          <a:blip r:embed="rId2" cstate="print"/>
          <a:srcRect l="8994" r="2407"/>
          <a:stretch>
            <a:fillRect/>
          </a:stretch>
        </p:blipFill>
        <p:spPr bwMode="auto">
          <a:xfrm>
            <a:off x="0" y="0"/>
            <a:ext cx="9144000" cy="6914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3.bp.blogspot.com/_70JElYVm91Q/TDsJOY6UecI/AAAAAAAAGiM/9qCUEDjMy3o/s400/baleia_cachalote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9054" b="11121"/>
          <a:stretch>
            <a:fillRect/>
          </a:stretch>
        </p:blipFill>
        <p:spPr bwMode="auto">
          <a:xfrm>
            <a:off x="0" y="0"/>
            <a:ext cx="91575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4.bp.blogspot.com/_70JElYVm91Q/TDsKhY_twrI/AAAAAAAAGi0/1W3QCLlQE2Y/s400/8-Whale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228024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1.bp.blogspot.com/_70JElYVm91Q/TDsJ0df6nHI/AAAAAAAAGic/80OpgcJVIuo/s400/sperm-wha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10058" b="16755"/>
          <a:stretch>
            <a:fillRect/>
          </a:stretch>
        </p:blipFill>
        <p:spPr bwMode="auto">
          <a:xfrm>
            <a:off x="-1" y="0"/>
            <a:ext cx="91596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1.bp.blogspot.com/_70JElYVm91Q/TDsL5t7BznI/AAAAAAAAGjc/7V99PUH5X5s/s400/BanfiFranco_SpermWhale_l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11661"/>
          <a:stretch>
            <a:fillRect/>
          </a:stretch>
        </p:blipFill>
        <p:spPr bwMode="auto">
          <a:xfrm>
            <a:off x="0" y="0"/>
            <a:ext cx="9144000" cy="6909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3.bp.blogspot.com/_70JElYVm91Q/TDsKEjmDGYI/AAAAAAAAGis/g0h7r_4b068/s400/11381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7501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imagenes.sandiegored.com/uploads/news/photos/news_photo_15749_1311367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4.bp.blogspot.com/_70JElYVm91Q/TDsK0HRC8CI/AAAAAAAAGjE/habjSF_b2Kc/s640/cachalots-morn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9175787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_70JElYVm91Q/TDsJgh0gIEI/AAAAAAAAGiU/QFOS15Ue4x4/s400/spermWhale_1423063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882" r="3060"/>
          <a:stretch>
            <a:fillRect/>
          </a:stretch>
        </p:blipFill>
        <p:spPr bwMode="auto">
          <a:xfrm>
            <a:off x="0" y="260648"/>
            <a:ext cx="9192210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88640"/>
            <a:ext cx="8526693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20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OSO </a:t>
            </a:r>
          </a:p>
          <a:p>
            <a:pPr algn="ctr"/>
            <a:r>
              <a:rPr lang="es-ES" sz="200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POLAR</a:t>
            </a:r>
            <a:endParaRPr lang="es-ES" sz="20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oso po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oso po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25530"/>
            <a:ext cx="6732240" cy="68835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elblogverde.com/wp-content/uploads/7a20b75e30.jpg"/>
          <p:cNvPicPr>
            <a:picLocks noChangeAspect="1" noChangeArrowheads="1"/>
          </p:cNvPicPr>
          <p:nvPr/>
        </p:nvPicPr>
        <p:blipFill>
          <a:blip r:embed="rId2" cstate="print"/>
          <a:srcRect t="25052" b="9190"/>
          <a:stretch>
            <a:fillRect/>
          </a:stretch>
        </p:blipFill>
        <p:spPr bwMode="auto">
          <a:xfrm>
            <a:off x="755576" y="-60529"/>
            <a:ext cx="7308304" cy="6918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lawrencerv.files.wordpress.com/2010/03/osos_polares_6.jpg"/>
          <p:cNvPicPr>
            <a:picLocks noChangeAspect="1" noChangeArrowheads="1"/>
          </p:cNvPicPr>
          <p:nvPr/>
        </p:nvPicPr>
        <p:blipFill>
          <a:blip r:embed="rId2" cstate="print"/>
          <a:srcRect t="10978" b="7753"/>
          <a:stretch>
            <a:fillRect/>
          </a:stretch>
        </p:blipFill>
        <p:spPr bwMode="auto">
          <a:xfrm>
            <a:off x="1691680" y="0"/>
            <a:ext cx="5652120" cy="6890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t1.gstatic.com/images?q=tbn:ANd9GcTyGBjHIMZP8Yi0tJ-RrpfeTvqePX_2gHaW78W1S3AFwR6fyw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1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http://t1.gstatic.com/images?q=tbn:ANd9GcSnEEjVtHHlRXRkBeoY3Eiv0U9qw4WYGb320gnxmJ5314Nrnd0LFQ"/>
          <p:cNvPicPr>
            <a:picLocks noChangeAspect="1" noChangeArrowheads="1"/>
          </p:cNvPicPr>
          <p:nvPr/>
        </p:nvPicPr>
        <p:blipFill>
          <a:blip r:embed="rId2" cstate="print"/>
          <a:srcRect l="5113" r="43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http://4.bp.blogspot.com/_s4kUuiviweI/TUBmO-ytw1I/AAAAAAAAHAM/wGJU6CK2j48/s640/osopolar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4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http://2.bp.blogspot.com/-39cb5B5nUNU/TjoIJ1wMuuI/AAAAAAAAA3o/Q30UgeAVG0k/s1600/manati2.jpg"/>
          <p:cNvPicPr>
            <a:picLocks noChangeAspect="1" noChangeArrowheads="1"/>
          </p:cNvPicPr>
          <p:nvPr/>
        </p:nvPicPr>
        <p:blipFill>
          <a:blip r:embed="rId2" cstate="print"/>
          <a:srcRect r="22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http://wikifaunia.com/images/b/bd/Polarbearsel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12360" cy="6861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wikifaunia.com/images/thumb/3/3c/Polarhab.jpg/500px-Polarhab.jpg">
            <a:hlinkClick r:id="rId2" tooltip="Polarhab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wikifaunia.com/images/thumb/4/41/Polarbear.jpg/530px-Polarbear.jpg">
            <a:hlinkClick r:id="rId2" tooltip="Polarbear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25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http://wikifaunia.com/images/thumb/0/05/Polarbear44.jpg/700px-Polarbear44.jpg">
            <a:hlinkClick r:id="rId2" tooltip="Polarbear44.jpg"/>
          </p:cNvPr>
          <p:cNvPicPr>
            <a:picLocks noChangeAspect="1" noChangeArrowheads="1"/>
          </p:cNvPicPr>
          <p:nvPr/>
        </p:nvPicPr>
        <p:blipFill>
          <a:blip r:embed="rId3" cstate="print"/>
          <a:srcRect l="4271" r="7869"/>
          <a:stretch>
            <a:fillRect/>
          </a:stretch>
        </p:blipFill>
        <p:spPr bwMode="auto">
          <a:xfrm>
            <a:off x="0" y="-1"/>
            <a:ext cx="9144000" cy="69283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ttp://t1.gstatic.com/images?q=tbn:ANd9GcTcQ-Vt4Bh-BbjyBhQ3n6Zk-a2pZMHPbkO6yM0w1GJhBnLUwoO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536504" cy="6841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http://bloggadgets.info/wp-content/uploads/2010/06/oso-polar.jpg"/>
          <p:cNvPicPr>
            <a:picLocks noChangeAspect="1" noChangeArrowheads="1"/>
          </p:cNvPicPr>
          <p:nvPr/>
        </p:nvPicPr>
        <p:blipFill>
          <a:blip r:embed="rId2" cstate="print"/>
          <a:srcRect t="6957" b="13176"/>
          <a:stretch>
            <a:fillRect/>
          </a:stretch>
        </p:blipFill>
        <p:spPr bwMode="auto">
          <a:xfrm>
            <a:off x="-1" y="0"/>
            <a:ext cx="93388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http://prodavinci.com/sistema/wp-content/uploads/2010/11/osos-polares.jpg"/>
          <p:cNvPicPr>
            <a:picLocks noChangeAspect="1" noChangeArrowheads="1"/>
          </p:cNvPicPr>
          <p:nvPr/>
        </p:nvPicPr>
        <p:blipFill>
          <a:blip r:embed="rId2" cstate="print"/>
          <a:srcRect r="11374"/>
          <a:stretch>
            <a:fillRect/>
          </a:stretch>
        </p:blipFill>
        <p:spPr bwMode="auto">
          <a:xfrm>
            <a:off x="0" y="-1"/>
            <a:ext cx="9144000" cy="6878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ttp://26.media.tumblr.com/7QvdHVMxpnaga3c5YaetOwZno1_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55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http://static.consumer.es/www/imgs/2008/08/oso-polar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688" y="1124744"/>
            <a:ext cx="9189688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http://www.dforceblog.com/wp-content/uploads/2009/10/oso-polar-bebe.jpg"/>
          <p:cNvPicPr>
            <a:picLocks noChangeAspect="1" noChangeArrowheads="1"/>
          </p:cNvPicPr>
          <p:nvPr/>
        </p:nvPicPr>
        <p:blipFill>
          <a:blip r:embed="rId2" cstate="print"/>
          <a:srcRect l="15197"/>
          <a:stretch>
            <a:fillRect/>
          </a:stretch>
        </p:blipFill>
        <p:spPr bwMode="auto">
          <a:xfrm>
            <a:off x="-1" y="0"/>
            <a:ext cx="91442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980728"/>
            <a:ext cx="8690199" cy="470898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0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0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MANATÍ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://www.educar.org/ecologia/especiesenpeligro/Mamiferos/manatí%20bebe%20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772816"/>
            <a:ext cx="872386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50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MORSAS</a:t>
            </a:r>
            <a:endParaRPr lang="es-ES" sz="150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http://t1.gstatic.com/images?q=tbn:ANd9GcTnOIY3iNWzGXxYjsr2iqEuG20Z_o4iJ979sdTUg-nM9z6tYtY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69533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http://img.xatakaciencia.com/2010/07/morsa-odobenus-rosmar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35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AutoShape 2" descr="data:image/jpeg;base64,/9j/4AAQSkZJRgABAQAAAQABAAD/2wCEAAkGBhMSERUUExQWFRUUFxcXGBcWFxcUGBYXFxcXFBcVGBgYHCYeFxojHBcUHy8gIycpLCwsFR4xNTAqNSYrLCkBCQoKDgwOFw8PFykcHBwpKSkpKSkpKSkpKSkpKSkpKSkpKSkpKSkpKSkpKSksKSkpKSwpKSkpKSkpKTYpKSwpLP/AABEIAMIBAwMBIgACEQEDEQH/xAAbAAABBQEBAAAAAAAAAAAAAAAEAAIDBQYBB//EAEMQAAEDAgQDBAgDBwMDBAMAAAEAAhEDIQQxQVEFEmFxgZGhBhMiMrHB0fBCUuEHFBVicoLxkrLCIzPSg5Oi4hZDU//EABkBAAMBAQEAAAAAAAAAAAAAAAABAgMEBf/EACARAQEBAAMAAwEBAQEAAAAAAAABEQISIQMxQVETIgT/2gAMAwEAAhEDEQA/ANnW4g0+7zAqIYszLi49Jj4IUgjsSaZC6cc+rJvFgMmp/wDGv5fNVQEruWZCXWH2otuLEkkH/UV12PGjfEkoNoldAzTwtHN4m4aNTmcXdsJVa3wXebcpdYNq0/jR/KEnccP5YVS16dzyM80dYfarBvFHxn8Ez9+f+Y+KDulmbp4Wpalck3J8Sk2pFwT4lRAZrhaRkJCBopuLIzJP9xTHOBM/MqFxsDBXZ80DR1DiBZ7rQpTxl35WqqpuN5iy6D1z0RkG1ZN4w8bJruJOmYb4IEiUnWGaMg1NWxLnEEuIgzAsO9Fv4zULYt2quBnW2y56y+aMg0f/ABR+sHuTavEXGNI2Qb6nikXbI6w9Hs4o8ag9yX8VfEW8FXPqHRIP0zS6waLdiiVH6zoFET1TZ+CeEJD+gXXYk/YQzXdDHYk1xJKMGpvWdiXOoXz9jJdAPVAS8ySHP9J8VxA1aVOEv/KCoKlEtzZHctBzyuuduo7VfWM20nRpPcnNwdQzLM8lomVdkudHYdVHT4M8bHtKf/DXTdoPZ81fUyuHlKnvT6xSDhBIMgDtuoanBiNAY2V09vLpIQz65E2KfajrFfR4c8m4AGxRVLhB1IG0CVDU4g7LlKczHuG6r1PhVuEOBlpB8in0uGEj2iAeyUhxJ2yTsW8xZHp+OOwLBm8+AXW8OZnznyUFS5khda8DRL0vEeKwJmzgR3CFF+5vBFxG5Mor1vRL13TvT9LxBVwThdpaU2pSIi8noMkR6zonNqhPQCNI5wSm+oOk9VYGqFwVUaMAsoxknPo82pHZZFmoBoE0vB0CNGBDTI1kdfqumk2RfLqiOdugSe8flnwRoxGWjsTQ4bqU1m7DxCDqcVbkwDtgx3RmpvORXWiTGkeC6541KqavG+WZe0d4b8UL/wDkxa6HOaTOWZI0ItcLP/aK/wA6v2cuYPknNcM+a3YhaHFAcxH3qES9+o+sdqvjznL6TeNjhrbFODuqaw2mB3J3N0+CtLhed/JJOFQdEkAynj3DXxv8Fytxao3Mi6qjw4ZO/wB3yCXqIJEjLKCfibJ5C2rdvGXgZNPYuVOOPizR4qvY0DMANOZ92PNcdRtH4chr8EZBtFt9JK1wKYP94U/8cqj/APWzvf8Aoq71bQ2wb5p1LBACbHVT1h9qPPGKxv7AG0yu/wAQveLoHkyyv0/RdfhXWggb3lHWDaMdjCMwPArreIA7TsgX0TEE33uYUYwlpdJi8mBfxVeEsRjJXf3knKR4FVb8dTaPacfA+AkAFDt4vTz5XEZTYT1jJRefH+q61cOrgb95XfWagm/Uqi/jlMCWg9hMfL9Oq7Q47RJm4OxPuk7j55Jf6cT6cmgL41+JTBUKqBxWkTdxj59qlqcTpkey5ttzYeSffj/S63+LI1SnAkbfFVTeMsIs5pP8rgL7XyWbxPH+JEH1dKiR/K5h7hL7ovPjP05xrdc/TRMcB49YWS4FxzFOn95pNpgTrFQ9jb26mFZP4uY9kBs+Paovy8Yc+O1ctsdh2yoX45ozKz2I4uXOhpvvndVdfGHmN5AJtqXfQfIrDl/6L+NePxT9ap3G280N+X2Fx/EBme4e84nYDVZMY0ME25j3T+gTaGJrPc1zB7IdBcbANIIMHfKwnNTLy5e2nZI19ShUqZjkbtIk9w+arcRigw8o5hGep/RDjiXKAA8HskR45p9TilF8c9yNQSCB2wn9j6Q1qjo9+0x1j5IN1Si3/tt5DAdztF5LiJlx9oWdIcrP+HMdJpVL7O+o+YVXj+Gu5g6Ax0cpBu1wzz3BuO0909bD2OYHjLhId7zDynONwewiPFX/AA3iZ5o0PeOzfVYylQL4sQYLDnMgZE7g833C0PBMUDTbI95oJ7YjyKf19BrmU3A52IsIv3pChzdOt/koMBiOYAG+x6ogOPNt3gXXXw5do5+XHK76odEkw1jsPJcVoBtxTGmCOXbmOfiZTgQZIJE7Cfqq/EcGDiDEn+aVA98HkAA3A5gryJ1atLRYg+Rv12UpxFrtMZWQOAwbag9kRuQXDwOqOpcMo0zJ9o7EkgHsKm2RUlqN1Ekjklo6XPedEVS4cYvI70q/GGsLQM3GAMh46JP4wR7wOUjlBMnYH6xmsr8jScEwwNoiR1/SF31Mfh8lD/FDmS1rRnJ6Kufx41SQ1tSBPtCeQjY5dPFZ3lqpFyKZ/KfAfNN9WSYBaTnHsk96z2I4zOttQZB6W1uB4od3E6jrzygH2X2Dv6YdFu3NTqsaR+EvdneP0uha3AWvvylpP4hDXTv17wVW0+MlwubgZtJzmJBGiJwvpCeX2jPLAJ+cJGFxfou78zDs6eR22YEfI7BZzinBa9MxHNAs9lxH5Xge73265rXv4+w2eAQbHTXNQjF0S6z3t5pIMggRFrDLLPqoqowtHiPMMzN2nf8Az80ytxQgdcj8j8Ctbx70ZGIp+spkGtEh7AG8+obUE65B2YnVeaY7Em0yCPZcDYhw3Gh97wVeUkuJ4y8VHtZJcSeUC5JfcADeStpwfDuoUmPrSXEXJIimMgNe8/ZpfQfhLWg4x4kultOdALOd2m47J3VjxLiRdM+6RB7CMllzu3Fz+i8fxCJAO+Xmqp3GiDIAMaG4mM1nv4qRLTe0dovCjqYj2bnNXPjk9pXlvi8dxexcIkm3a7PsF/JR4bFnlEHKAOnXwjxKpHVjyt7z8h8Vo/RPA+scHOFm3k5X0G5vp+hXU9Emi0AGqYJuGaxpzE3G9r57JmL4rY3iBAEQBF8hkFX+kgJqud9x3ZZbEdbKmOOcAWGSCIg9dvJdPGSTxhb6NZxFz3AkHIQAbAkSSf16qxp4t4P4j4x4x9ws42q2ZkzbyG3irjh2LDiOny8k8LVxRqOBFWkZDfeY2JjcCdNgp+CelTajhTcIZUJABgFpBzBBzmLZruEeCOaJIObQA8azYXH1iCqj0h5cPL2+8+HNgCASSJBA3kgHos+WLgtlflrjlAdzgB149pos4dw+CKweK5Dy5Q53hJI+SzdOuW1mQP8AttBJ6wGD4FaD1gkSBcn/AGn9FlPFVpMDiYIvaT8SVfVMQ20hxkTYZeCyOBrSQMsycrDp5LU4alzMBtLcib+QWvxX1HyTwQI+5SUQe7of7CuLrc62q+irCZNSoR+Uut5Jw4XSoiQxojpJ81a1KwAJOQVBjsdzGTkMgsLbfttkRY7GnS3yCqatc5nLftt3DK6ix2Ln3TJPu66i8SE/CYR3LD5dJuM5vIkDM7jIanRSYcYd7yS5x1AaAMhtb2zOgsJzVnRwZ5QHSXbgAEZdsdglEtLWi/frl12HcBCi/ibSPZMNznTu37UsGocRwMuaQDmSfaAN7bC+Q1CWB4OKbADDtZIc0zno/LoosRxhgsXEnt+ibR4gXZXHUnLvKXivR5wTCIgC5ME6nvKrsfwxjR7Lgwzaw5SdoMjTS6ka0Os2R/S6R4OkLlXAvy5gdc/lJHglTjMcXa9sRIMnlIOUiCP6Tb/KCw+NMEEGxLXDOSD5Ta/UrT1aBGhIB2JHeDcdoVJxPh0EVKQyaQWntm2tjPgMskpfymqa9c91on7+4QtfizgfenM3tJiD3/FT4qjzMDhYGQbXhrQfHO0+BMLP8RokNJYQ5ulxNhOXTbtRsDU8E9K3NdyA7ycwBffwT/S3gDcU9lSlbncG1ekSRU7YBHX2VhOF4mHTNz9hbfg+NPIXHLId2v3so5f8+xU9WPFGtZSaxnsCmA1kE2A+KxOL4u4yDmDfr1Vlxrik2lZTG1pvN0cIKc7Fy43yUuGqyZOQsqoG6tsGwTAmNTfOPBXyTE5qmegH1+i2voN/23E/ijpYW2k6ie0Xi2BdmTutb6LYosbBIEkmAMw0Xc4nSeVojIB53SpiOPUoJPf9/Xp0CyFYXMA2nyE/fat7WwYxFGrVJgBsN2n3r9jeWerui89qMIeQbHPM+IhXxrOxNSpE/D7+CNw1CMs7jS+cRrpMbWuhMNiOUgHI2HTX4q4w9KSAWwZaYP8AQ0gR2v8AI7ovIYuuDvhvKbh1tegNu19PM2nrYD0sqWpNzLeQGc7ueD2WYrLhLDA5Tlrt7gnzn+w7qu46Jr5Q1vt77tawTnFlj29ayA2U553HMloH9paD5k+CL9cQ/wDpHgTET3T4oZz4EHJsEnW3xJMlPoOMETBkE97gI6wJ/wBJVRNaXhThzDpE/wCoW7ZWy4LeleFheGvkRrL5/taf+XKt3wYcrAO7whLjcos2Jizt8El2rTMmJ/1EJLvljm60bxfF35Rpn2qgxVQutMC89nbop8VWlxJzJQgMknTTW/381g0LB4FrLx7UROsbef2SimYuJsQBA0vpAA628e1B4xxAa1pu4+8bxqXdTsPoq7F4w1iGtPLZpB1aHf8AIMnsJ7EQC3V3Pu4D1eTW39sgzO3qxfPO52Cqsdj3ONo5ZNhlOcnz3UnFOIwOSnYAQNwABqRnZUFPEyGwT7Q6nO8k77/0qOXq54NZRglxc502gGw6Cch92V3gsK4tEm2pJsOnVVeDc0NL3iGNyGXNFzJ2HxQfFfSQkxzcvQeEAfNE46fZqq/EmUhEl3YM7LO8R9MjGzZA2Oxtv2ql/ei4y5zYGhvfqIQ2Ow7as+0A45bWyvc5jWVWYnV1V40CLON9u0/KFNguLmzX+0Da+fcd881ksHWj2XCCLaeWitsObicvu1geiXM+K84lRNM89Om6ox5BJsSw7fyi5z7jCpeLvovFw5j8r3B/qB8c/otPgmNqUy02IFjMEdZHb59Vi/THBVIAbc81weUOtN7e8DMyO+Fh9tGWpNLahaM+YgeMBavE4oMaGDQRO5zJ8ZWQwBIqt5swZPaLq5xVWQr5QoHxOJVLWqyUTi3m6Eo0pKqQqnosGXw+pVlQlrIgidjMd3VT4PDBrbh18oaRPfCIdSAza8E6wb9py8d0yV4b8dUbgajuaBJJHKAJNyeXLsc7vKY+jJ32+xrZX/ohh6dJ9TE1vcw4sNXVD7oAOZGnUtOim+HF36T1P3fCMw7fegF/eZcTtLp7mrGVoEFzQQLA5wDfMIrivE3Vy974l53sBkAOwW7kFSvLds4IjojPCcxTxynlaMt5Hyhbn0owHq8Hh65IAPqWOMHm5S31jgIznljyXndQEExdt7/LqvR/S2tzcEwpJj26JP8A7Dx4zZTymnLijo4z1bKfYSZ1AZV5iNxMRvdU2J4iXvJF5e4jUOPMTzHpBsgqtdzgBfZt7xsNhEqSiQGmBYWA3cZ18PNKcT0Wx3tdGEE6lztAd9/7kVRzBiY9o9wIaO8lyFwVG5JM8t53efpfzRdOpF4kjlHf+FvcLn9E7/CX/CKMEA5iBbKfeqdug7St/wAOA5G9k+N/gsLwDDEvvp7O95lx+HgVvaEDSABE+Gnj4qN9NPUN9PBJcc9dXTLWSgxeIHMBaRJvpuZ0tKQqgR1/yq+tSPOZ0ETvt8Ux+JAInODHi21/uymXRibH4u+xDSfGGfAu8VWU64ZTc/8AO50bi/LB7wmVqjSTYQ0s5duWXWA7LKuxlYergHIF0H+a/jYrQgmLe+o9xHuiRtNj3XS9cGvptyAnLflF426puHeSD/MfAZW8EHxjFtgXhwJtkS0gieuiAdX9IHVHuZ+FokxoG5D4DLdVrcUZJ3Jnu0HROYAfa1Of+4k+fgVGxksibw3rEmJ/3f6UXwGHFE/fd9E8YsqJ9O0xHx3HUmJt0OyXL9/e9r/4UXkqRP8AvHMYm+9yT9yVa4OoAPaMfLPdZz1lxFz93Oxyt5qxw7QXDndzA5D8IHYp5er4tRwfi4lzZMxzRmCBnHjl2rnpCQ5v4oE2mwNoI80PwqlQDw1gDalR0B5MNi0h23tQZ7VNxii6m17HggsJaQbRaWnqIi+qx/WtmR59jyW1Z890QzETCOY1rxkCDpE+SFr8MBvSsdWk27j9VrL6yzzxBjaTT7o+aj4YzWYvnr5pPLgYLSCu4bC39q17bX3VUovWOMe8D2iPhKZUqWuB3XHeg2s0IhwOhI0zF1IXzkT1aTfulENK505GOuf+Ui8xy83szMHLmiJ7YTPWA6RtpG/zUTn3tl1EoJMwjQiQcsxY2++iVQF2QMztbstoo6es55iDupKVWxguO5274+4RQj9ZEWkjTQX16WWux9b1nBKc39VXY3vAr6djmrKVY1tFhvOp+90WziTm4V+HiG1KjKoM3BaHNiOtvDraeXuCK8NgwNNR3G2qKZhS6IzIsPy9Z3jzUmGoN94jTLKwuB2df0RNGlnuRfYDX72lK08PjlFrmLDcz8zPcBuiMPhjI1v7OXtPcYk9AZ7h1SZQm7YBEkTOVpPhCtcBhbg7w0Nyke9B/wBx7gsu2Kxc8Lo8rLZkWm9zaT2yT/cthSILbGdO3r8VnaDeWJ3GesnPpr4K+wzAG9p7dLJcfaL9HujYpKD91/nf/wDH/wAUl6ckcmqXiVXl5gNCRtYLPOxAfUa7YeyMr8rjMayIVp6RVCypzDJwnvEAhZx9a5dEcxmdo9n4SubMrXUnEcTDmmM3sy6POvegMbXmoIAJEiDqQHR5+JXalfngbm3bPXqq/ilUhwcLT7QIzFz9SVaNEYVw6xAA7RMKox93SfwnyJuiW8TEyRBMyNAdfOT3qDEOkTFj8Dp0QbvrwyJ902nVv6XKdQPLznMDlkbtktdy/wBrnHuQjR+E/wCRt2qTBktdyzoQJ0MgtHZIA71N+lJMS0yQc5AJyvk7vDmlw791A2SQ2CXO0GZmx5Yz9oGRuSicTdxcLE+83KS3ODo4Q1w7+xA1ahaQ4E3PvAa/mH5HbjvCzXM0zEYeoyq4PaW1A6HAiDOcwjeHUXOcBst16U8BbWwdDFNPM+mG0qrou5ubHnsJIk6PasvQeBDWZ5f/AGJ3S7eHZ6kxGDbDQRcjnkae0IjwC2VBzMfQFB/s1WNAZUdN4ypvOZF7O/UHEOqF7zBhohoJ0AEeKMZiHMALXEFpmdc/pKiz6VrKVqVXC1n0qjS11NxaWuF7fGRBnWQjcPWacpB6I/0q9JKWKpkVmFuKouDWVGiW1aU3a/UEAyM9RaVmKNeFolb4r2ncp2MHc6eYQ9N/swYg/HUfNQjFEkHafkmetgkaG/Z2JjRc2nOMjr2GNF3mDhl33EbwoPXHvOuh6HqnF8acpIjcHqjSPLs9dtx9V2nTDhYwfvROpkWjPYnPsKbkZgg6dvVGmc90RzZjVObWFvagDZK5Fotndca8xNrbG6Af60XgE7GPrku0GEmTAj6H/CVFpccjHciGi1otaTl4alTpiaAGlydD8TsNuwIxgtGc2A1fv2DqhWMtABcZmNzu47KywtC3tGSbW16D+XqsuVOJKFPaD1zByyAzaDpqY0V5wvD5OIvFugzPfudUDhcPJvFtsm6d5i3f43OH2AMR/g/os/s0tS9tNesafey0FKv/ANJpaJ02AgLO4amXvDRYanMATmYz+a1FHkaIaRYbfFb/AA8fdrPnfMgY13flb4n/AMUkVyTf5fqkuzvGHWsdxF3raZGouPosdWrco5SMpEFbt2DB/ENMxnv3dizfpNwjl9phBN5aJk2nmg3y8UrxPWd9aBloosZVlpBzBkdhzH3soH1UnOkZ3GSkAufv36/ceSeytYjKPCMwD35dqbWp6iYPl0URded9kGlbWmQbyiOUx7w79uiCpvAN7jb9UypjNL/EJGOdjHGQ5sgx7Q6ZHrHj1uVDTadB95qOjW69yMZiQcpnoFFN6R+z/EfvGGq4OpbmYWA9CDyO7Wu/2hYCvU5ZYNDyudGRBu3xlHeifFHUMXSeXHlLg0yfwuMT3GD3Kb0xw4p47ENbygGq5w1jnAf/AMlP6tW+usIBAjM2nftKl9eAB4ffgg3WgkznBjzA6qB2Ik9B1m6MGq7iwmoT2IMKwxokFVhTGiGPUgdKFaVIx6AMYBv3HLxXZcOzrceSgbUUnr+gQSUP1Hhn+qmp4kOEOHfCGYWn/K65oEQSjBqU041z696npUIEk2117lXl0ZEomkCYz7ylh6NbUAs0Ek7mR4BE4dmrrR2eWyGpCI17NEQx4Jme7PNTQsqLxtZHUXSdvuFXYbDPebNc7ugK7wfozXf7zXAdPZ8SbrLrqtS0cU2zG67CZ2Fr5q9pcNq1Bn6tp1zce4WG+ql4d6PerGUdnzOZWgw+HgQq48StAYThQYIExnPXftRzacC2Skq0AP0TWgDSe36LVKRtJ5vK6uCo7qkmTH1qBZk1jupAt5LMcWFUvLnG4Ni2WxGUDTtzVyMXULXE2DQSXGbxsCB8UAMYHgcxudDK6rx1z92Zx1IuJJAk6j2b7kCx8lVkuabhbmphmG6DrcPYdO9T0pznGRdiFGYV/iuBs3VfW4NGRUZYrtKrSEx1MFEvwDgojh3apKRZGxRNPEhCuB2THg5wfBTVRaNxDTfPstKlxGJc9xe913Zlxkk+ZNlTMDiYAJOwBJ8lc4H0ZxlWOWhUIP5xyDxeQpw9B1aspostTh/2c4x0SKbO1xcf/i0jzVphv2QVDepiY/pp/Nzvknged4upptn26qveV7Lhv2OYb8dWs/oORn/Eq3w37NcAzLDhx3e57/IujyTwPAlc8M9FMXXHNSoVHNOTo5Wnsc6AV7zh/RbDs92hRb2UmD5K0Zhh2p4NeHUv2XcQObKY7arflKssJ+yXER/1KtNoOjQ6ofPlC9lGHXf3dLC15lg/2RUI/wCpVquPQMYPg74qyp/snwYufWntqD5Bbw0oS5GoDDVP2Z4PRjj/AOo/6pN/ZvhP/wCZ/wDcqT/uW4dSCc2EZAyOF/Z3g239Tzf1ve4eBMKxb6L4ZsRh6Y7AB8Fflyi50shgaXDGNyYB2KX1QGiMASNMQlg0OGjQecJpYNUQRGiZbdARyCumkFJ6oHKPguOZHXsugzA0JLsnYpILGRr4ltKn/wBqAZBcLxM3636rKV8MCSWTyDKSJHbELQVcO57HD2Wjo0zE25iXW0uqoUj7sAHqBftn6LucNoA4QxIPmmhjt/NHYqgbS0A/yjP6qA0r6qi0K5p6qONwe6EY5p+x9FzkOyOo7AiBqD9+CkoYRjjcOHn8kSKQ6rtNkHos7wi5zWGA9F8O8Au8JA+SusP6LYVsRSa7tl3kVVYV8Zaq5wdR0jxyWd4NZyW2C4VTb7rGt7AB8FZMw4QNPEu+wnDG9VOL1ZspAKRjAq6lio+yiqNQuI0F0YejOQLj6cJsRqntekaEETdOFUTYKZxBsmOgICQdi65igD1KHIBj6Z0TBTU4TXDZLDMfRTDRG/gnGmVwUjKnAiNKclJSw+6IDE0tSMx9k3n2TuUKN1QIDhGqYISMdvakaB08kgdpsnM2XCSMwpKaAeW/cJJ4ST0nn3FajiABMDMSAAf6Qq0g2kO7bq8xj3PENho169Duq2pRAB92dicvr5rtcNVj6s795PzUZrkiCFYfuNuZvtdJPyUJoa+z2SqiKBIG6QeiqlKfwx2AqI02pkjsU+mAbX8lxgE/UIj1RmQJHT6IVE1GiG/4hG08QRtCFp1mm3xACkB+81FXKPp8QIy8v1RDcfH+B35Ksp+H30UrKpyBPyUWNJVuOINj78pUuE4nBiY7T9wqWi3WJP3spLbCdv8ACnFStQMcNfJTtxINgVlaLIMgx0/W6Op19Zsliuy9FVSNeFT08d1+Cmbiv8pYfZaErrXKvGK6k930U1LEk6Iw9GCouh0qCm+c1O2oEjSEJCoF0PTTTBKRumCo+UKDEnk71B+9JFo5wHTtUbqE5IP97XRjEYei20YUzKaAp4lEMxCMGiQw9IXRRUIrLvrUYNTwkoPXLqMGskM0K38R1/RJJdbjplNt3dv0VLWdfvKSSaK7UYOUWGaJFMermBpp0SSTTQNQLlNxSSQIIbdE0R9+CSSmtIJc0CI2XX5Du+CSShpElHJEPENBFs0kkjhtLTs+RRdKmDzSB4JJJGio5hFgTnskkgQsKPbHYrqiLpJKKuJHZpLiSS09JNpm/eupICLiGnf8lXVBYd6SSE1EuhJJBHBTMSSQaZqkakkgHlJJJBv/2Q==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48836" name="Picture 4" descr="http://t1.gstatic.com/images?q=tbn:ANd9GcSu8xfggFTrXtco7AjLUS7V0NiRFzLJlfSMxqPfsKBC-CkO7Xto"/>
          <p:cNvPicPr>
            <a:picLocks noChangeAspect="1" noChangeArrowheads="1"/>
          </p:cNvPicPr>
          <p:nvPr/>
        </p:nvPicPr>
        <p:blipFill>
          <a:blip r:embed="rId2" cstate="print"/>
          <a:srcRect l="12218"/>
          <a:stretch>
            <a:fillRect/>
          </a:stretch>
        </p:blipFill>
        <p:spPr bwMode="auto">
          <a:xfrm>
            <a:off x="0" y="0"/>
            <a:ext cx="91293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t0.gstatic.com/images?q=tbn:ANd9GcTI_6JBzChSTMBldh-EsqPbmv5KXCZDkAFpxq8Wm2SSDj4rrLlH8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http://t0.gstatic.com/images?q=tbn:ANd9GcT1ZyiIU_KoMHar0RScgqTzi_JbX3jdAm6AtL2HjQFTNibG9oKmV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88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http://t2.gstatic.com/images?q=tbn:ANd9GcQdtECI7Bc2Vd-A9n-P_IQkxZOpvj6I_LClTdE7F12VpzkoFRz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t0.gstatic.com/images?q=tbn:ANd9GcTTOICkoIhr_LOJ9_j1XZ-JQtQV2IDKtOF6f4kktU1Cc9ZR6Ykp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 descr="Morsas"/>
          <p:cNvPicPr>
            <a:picLocks noChangeAspect="1" noChangeArrowheads="1"/>
          </p:cNvPicPr>
          <p:nvPr/>
        </p:nvPicPr>
        <p:blipFill>
          <a:blip r:embed="rId2" cstate="print"/>
          <a:srcRect r="11374"/>
          <a:stretch>
            <a:fillRect/>
          </a:stretch>
        </p:blipFill>
        <p:spPr bwMode="auto">
          <a:xfrm>
            <a:off x="-1" y="0"/>
            <a:ext cx="911698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http://t0.gstatic.com/images?q=tbn:ANd9GcS4k40KHHFcddF-11byD9yXeIYJY5KSEoYMDYRt0o1yf_tL9EMc"/>
          <p:cNvPicPr>
            <a:picLocks noChangeAspect="1" noChangeArrowheads="1"/>
          </p:cNvPicPr>
          <p:nvPr/>
        </p:nvPicPr>
        <p:blipFill>
          <a:blip r:embed="rId2" cstate="print"/>
          <a:srcRect r="11279"/>
          <a:stretch>
            <a:fillRect/>
          </a:stretch>
        </p:blipFill>
        <p:spPr bwMode="auto">
          <a:xfrm>
            <a:off x="-45884" y="0"/>
            <a:ext cx="9189884" cy="6867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764704"/>
            <a:ext cx="9095760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BALLENA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http://www.laaldeaglobal.com/wp-content/uploads/2010/11/morsas_081110.jpg"/>
          <p:cNvPicPr>
            <a:picLocks noChangeAspect="1" noChangeArrowheads="1"/>
          </p:cNvPicPr>
          <p:nvPr/>
        </p:nvPicPr>
        <p:blipFill>
          <a:blip r:embed="rId2" cstate="print"/>
          <a:srcRect l="5070" r="9810"/>
          <a:stretch>
            <a:fillRect/>
          </a:stretch>
        </p:blipFill>
        <p:spPr bwMode="auto">
          <a:xfrm>
            <a:off x="0" y="0"/>
            <a:ext cx="91467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http://t3.gstatic.com/images?q=tbn:ANd9GcRTo4WhTgZ1IjwEOLKRfH9M8Y-MSBVb9oczALRifw2n1wC6dQl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http://t3.gstatic.com/images?q=tbn:ANd9GcTJWTT-peYRmba1K2jOs10eKd7q9_ElvIPQjITof3XNWqgk8mJ7"/>
          <p:cNvPicPr>
            <a:picLocks noChangeAspect="1" noChangeArrowheads="1"/>
          </p:cNvPicPr>
          <p:nvPr/>
        </p:nvPicPr>
        <p:blipFill>
          <a:blip r:embed="rId2" cstate="print"/>
          <a:srcRect l="12184"/>
          <a:stretch>
            <a:fillRect/>
          </a:stretch>
        </p:blipFill>
        <p:spPr bwMode="auto">
          <a:xfrm>
            <a:off x="0" y="-1"/>
            <a:ext cx="9144000" cy="69291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ttp://t0.gstatic.com/images?q=tbn:ANd9GcQ923hB3fxSlZIDc4XTnbJdUeViQwjykCC3iRNQ7sLlDSVrjXNV"/>
          <p:cNvPicPr>
            <a:picLocks noChangeAspect="1" noChangeArrowheads="1"/>
          </p:cNvPicPr>
          <p:nvPr/>
        </p:nvPicPr>
        <p:blipFill>
          <a:blip r:embed="rId2" cstate="print"/>
          <a:srcRect l="11397"/>
          <a:stretch>
            <a:fillRect/>
          </a:stretch>
        </p:blipFill>
        <p:spPr bwMode="auto">
          <a:xfrm>
            <a:off x="0" y="0"/>
            <a:ext cx="91311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http://farm8.staticflickr.com/7048/6895469367_e3a76318f3.jpg"/>
          <p:cNvPicPr>
            <a:picLocks noChangeAspect="1" noChangeArrowheads="1"/>
          </p:cNvPicPr>
          <p:nvPr/>
        </p:nvPicPr>
        <p:blipFill>
          <a:blip r:embed="rId2" cstate="print"/>
          <a:srcRect r="10944"/>
          <a:stretch>
            <a:fillRect/>
          </a:stretch>
        </p:blipFill>
        <p:spPr bwMode="auto">
          <a:xfrm>
            <a:off x="0" y="0"/>
            <a:ext cx="91980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http://www.que.es/archivos/201202/morsacomiendomer-640x640x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48" y="476672"/>
            <a:ext cx="915424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http://www.quo.es/var/quo/storage/images/multimedia/fotos/fotografia_medioambiental/wb045/497233-1-esl-ES/wb045_ampliacionLupa.jpg"/>
          <p:cNvPicPr>
            <a:picLocks noChangeAspect="1" noChangeArrowheads="1"/>
          </p:cNvPicPr>
          <p:nvPr/>
        </p:nvPicPr>
        <p:blipFill>
          <a:blip r:embed="rId2" cstate="print"/>
          <a:srcRect l="10615"/>
          <a:stretch>
            <a:fillRect/>
          </a:stretch>
        </p:blipFill>
        <p:spPr bwMode="auto">
          <a:xfrm>
            <a:off x="0" y="0"/>
            <a:ext cx="92086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87624" y="0"/>
            <a:ext cx="6607899" cy="7017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GATO </a:t>
            </a:r>
          </a:p>
          <a:p>
            <a:pPr algn="ctr"/>
            <a:r>
              <a:rPr lang="es-ES" sz="1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 </a:t>
            </a:r>
          </a:p>
          <a:p>
            <a:pPr algn="ctr"/>
            <a:r>
              <a:rPr lang="es-ES" sz="1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</a:t>
            </a:r>
            <a:endParaRPr lang="es-ES" sz="15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http://upload.wikimedia.org/wikipedia/commons/thumb/a/a1/Lfelina.jpg/250px-Lfel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9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39552" y="6021288"/>
            <a:ext cx="8193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CHUNGUNGO,CHINCHIMÉ O GATO DE MAR</a:t>
            </a:r>
            <a:endParaRPr lang="es-ES" sz="2800" dirty="0"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extincionchile.files.wordpress.com/2008/11/chungungouno.jpg"/>
          <p:cNvPicPr>
            <a:picLocks noChangeAspect="1" noChangeArrowheads="1"/>
          </p:cNvPicPr>
          <p:nvPr/>
        </p:nvPicPr>
        <p:blipFill>
          <a:blip r:embed="rId2" cstate="print"/>
          <a:srcRect t="9018" b="8335"/>
          <a:stretch>
            <a:fillRect/>
          </a:stretch>
        </p:blipFill>
        <p:spPr bwMode="auto">
          <a:xfrm>
            <a:off x="0" y="0"/>
            <a:ext cx="9144000" cy="6979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://www.sitioecologico.com/wp-content/uploads/ballena-azul.bmp"/>
          <p:cNvPicPr>
            <a:picLocks noChangeAspect="1" noChangeArrowheads="1"/>
          </p:cNvPicPr>
          <p:nvPr/>
        </p:nvPicPr>
        <p:blipFill>
          <a:blip r:embed="rId2" cstate="print"/>
          <a:srcRect r="13071"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2 CuadroTexto"/>
          <p:cNvSpPr txBox="1">
            <a:spLocks noChangeArrowheads="1"/>
          </p:cNvSpPr>
          <p:nvPr/>
        </p:nvSpPr>
        <p:spPr bwMode="auto">
          <a:xfrm>
            <a:off x="2124075" y="6021388"/>
            <a:ext cx="3779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BALLENA AZUL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www.veoverde.com/wp-content/uploads/2010/03/2405263521_a33910c7a4_o-520x346.jpg"/>
          <p:cNvPicPr>
            <a:picLocks noChangeAspect="1" noChangeArrowheads="1"/>
          </p:cNvPicPr>
          <p:nvPr/>
        </p:nvPicPr>
        <p:blipFill>
          <a:blip r:embed="rId2" cstate="print"/>
          <a:srcRect l="5892" r="6783"/>
          <a:stretch>
            <a:fillRect/>
          </a:stretch>
        </p:blipFill>
        <p:spPr bwMode="auto">
          <a:xfrm>
            <a:off x="0" y="-1"/>
            <a:ext cx="9144000" cy="696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usuarios.multimania.es/mysteriousdepths/nutrias/image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796136" cy="6975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www.profesorenlinea.cl/imagenfauna/chungungo01.jpg"/>
          <p:cNvPicPr>
            <a:picLocks noChangeAspect="1" noChangeArrowheads="1"/>
          </p:cNvPicPr>
          <p:nvPr/>
        </p:nvPicPr>
        <p:blipFill>
          <a:blip r:embed="rId2" cstate="print"/>
          <a:srcRect l="8243" t="13415" r="14301"/>
          <a:stretch>
            <a:fillRect/>
          </a:stretch>
        </p:blipFill>
        <p:spPr bwMode="auto">
          <a:xfrm>
            <a:off x="0" y="-1"/>
            <a:ext cx="9144000" cy="6955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t1.gstatic.com/images?q=tbn:ANd9GcSCyQB0VnH31OT6awj1PIf2cClwmIXAqFphMKzSjp4yIj_W4-6Igg"/>
          <p:cNvPicPr>
            <a:picLocks noChangeAspect="1" noChangeArrowheads="1"/>
          </p:cNvPicPr>
          <p:nvPr/>
        </p:nvPicPr>
        <p:blipFill>
          <a:blip r:embed="rId2" cstate="print"/>
          <a:srcRect l="10572"/>
          <a:stretch>
            <a:fillRect/>
          </a:stretch>
        </p:blipFill>
        <p:spPr bwMode="auto">
          <a:xfrm>
            <a:off x="0" y="0"/>
            <a:ext cx="92496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http://www.fotonaturaleza.cl/data/media/2/Chungungo2.jpg"/>
          <p:cNvPicPr>
            <a:picLocks noChangeAspect="1" noChangeArrowheads="1"/>
          </p:cNvPicPr>
          <p:nvPr/>
        </p:nvPicPr>
        <p:blipFill>
          <a:blip r:embed="rId2" cstate="print"/>
          <a:srcRect l="3515" r="5744"/>
          <a:stretch>
            <a:fillRect/>
          </a:stretch>
        </p:blipFill>
        <p:spPr bwMode="auto">
          <a:xfrm>
            <a:off x="0" y="0"/>
            <a:ext cx="89768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www.fotonat.org/data/media/7/chungungo_2912_v2_1_0.jpg"/>
          <p:cNvPicPr>
            <a:picLocks noChangeAspect="1" noChangeArrowheads="1"/>
          </p:cNvPicPr>
          <p:nvPr/>
        </p:nvPicPr>
        <p:blipFill>
          <a:blip r:embed="rId2" cstate="print"/>
          <a:srcRect l="5899" r="6708"/>
          <a:stretch>
            <a:fillRect/>
          </a:stretch>
        </p:blipFill>
        <p:spPr bwMode="auto">
          <a:xfrm>
            <a:off x="0" y="0"/>
            <a:ext cx="910357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http://2.bp.blogspot.com/_zkxVWjOsBjI/SxRyKq-NTNI/AAAAAAAAAXI/gWuQje4--O8/s1600/chungungo+vista+a%C3%A9rea+.jpg"/>
          <p:cNvPicPr>
            <a:picLocks noChangeAspect="1" noChangeArrowheads="1"/>
          </p:cNvPicPr>
          <p:nvPr/>
        </p:nvPicPr>
        <p:blipFill>
          <a:blip r:embed="rId2" cstate="print"/>
          <a:srcRect r="11413"/>
          <a:stretch>
            <a:fillRect/>
          </a:stretch>
        </p:blipFill>
        <p:spPr bwMode="auto">
          <a:xfrm>
            <a:off x="0" y="0"/>
            <a:ext cx="9144000" cy="7019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http://2.bp.blogspot.com/_zkxVWjOsBjI/SxRyKfEeMdI/AAAAAAAAAXA/6yhoLtLqcUA/s1600/CHUNGUNGO+1.jpg"/>
          <p:cNvPicPr>
            <a:picLocks noChangeAspect="1" noChangeArrowheads="1"/>
          </p:cNvPicPr>
          <p:nvPr/>
        </p:nvPicPr>
        <p:blipFill>
          <a:blip r:embed="rId2" cstate="print"/>
          <a:srcRect r="18002"/>
          <a:stretch>
            <a:fillRect/>
          </a:stretch>
        </p:blipFill>
        <p:spPr bwMode="auto">
          <a:xfrm>
            <a:off x="-1" y="0"/>
            <a:ext cx="9144001" cy="6844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1.bp.blogspot.com/_J5qBuVvpa8w/TN8mE040qYI/AAAAAAAAYBU/H8k3BcZByZM/s1600/chungungo.jpg"/>
          <p:cNvPicPr>
            <a:picLocks noChangeAspect="1" noChangeArrowheads="1"/>
          </p:cNvPicPr>
          <p:nvPr/>
        </p:nvPicPr>
        <p:blipFill>
          <a:blip r:embed="rId2" cstate="print"/>
          <a:srcRect r="11846"/>
          <a:stretch>
            <a:fillRect/>
          </a:stretch>
        </p:blipFill>
        <p:spPr bwMode="auto">
          <a:xfrm>
            <a:off x="-1" y="-1"/>
            <a:ext cx="9144001" cy="6879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www.kalipedia.com/kalipediamedia/geografia/media/200806/05/geochile/20080605klpgeogch_45_Ies_SCO.jpg"/>
          <p:cNvPicPr>
            <a:picLocks noChangeAspect="1" noChangeArrowheads="1"/>
          </p:cNvPicPr>
          <p:nvPr/>
        </p:nvPicPr>
        <p:blipFill>
          <a:blip r:embed="rId2" cstate="print"/>
          <a:srcRect l="9869"/>
          <a:stretch>
            <a:fillRect/>
          </a:stretch>
        </p:blipFill>
        <p:spPr bwMode="auto">
          <a:xfrm>
            <a:off x="0" y="0"/>
            <a:ext cx="924677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http://noticierodiario.com.ar/wp-content/uploads/101209163325_sp_ballena_azul_4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017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www.peligrodeextincion.com.ar/media/Lobo-garganti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t2.gstatic.com/images?q=tbn:ANd9GcRuaNFwNwaiSutan9icw1IwlQPgH1VSwzQF1iBq5kCGvIGORqmG"/>
          <p:cNvPicPr>
            <a:picLocks noChangeAspect="1" noChangeArrowheads="1"/>
          </p:cNvPicPr>
          <p:nvPr/>
        </p:nvPicPr>
        <p:blipFill>
          <a:blip r:embed="rId2" cstate="print"/>
          <a:srcRect l="10583"/>
          <a:stretch>
            <a:fillRect/>
          </a:stretch>
        </p:blipFill>
        <p:spPr bwMode="auto">
          <a:xfrm>
            <a:off x="0" y="0"/>
            <a:ext cx="91316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www.animalesenextincion.info/media/huillin.jpg"/>
          <p:cNvPicPr>
            <a:picLocks noChangeAspect="1" noChangeArrowheads="1"/>
          </p:cNvPicPr>
          <p:nvPr/>
        </p:nvPicPr>
        <p:blipFill>
          <a:blip r:embed="rId2" cstate="print"/>
          <a:srcRect r="15674"/>
          <a:stretch>
            <a:fillRect/>
          </a:stretch>
        </p:blipFill>
        <p:spPr bwMode="auto">
          <a:xfrm>
            <a:off x="0" y="0"/>
            <a:ext cx="9144000" cy="6983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1.bp.blogspot.com/_BSkyiTVbf0I/SkK7znd-vPI/AAAAAAAABew/nds1F1u2j9A/s320/chungungo.jpeg"/>
          <p:cNvPicPr>
            <a:picLocks noChangeAspect="1" noChangeArrowheads="1"/>
          </p:cNvPicPr>
          <p:nvPr/>
        </p:nvPicPr>
        <p:blipFill>
          <a:blip r:embed="rId2" cstate="print"/>
          <a:srcRect l="5888" r="9758"/>
          <a:stretch>
            <a:fillRect/>
          </a:stretch>
        </p:blipFill>
        <p:spPr bwMode="auto">
          <a:xfrm>
            <a:off x="0" y="-1"/>
            <a:ext cx="9144000" cy="6910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5512" y="548680"/>
            <a:ext cx="8672567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5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LEÓN </a:t>
            </a:r>
          </a:p>
          <a:p>
            <a:pPr algn="ctr"/>
            <a:r>
              <a:rPr lang="es-ES" sz="15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MARINO</a:t>
            </a:r>
            <a:endParaRPr lang="es-ES" sz="15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t3.gstatic.com/images?q=tbn:ANd9GcSR4hxiMAxi_gzDxHSxBM2mcs3PctxuWecEJlHKfnhQzgmHRGF6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4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noticiascadadia.com/uploads/pics/leon_mar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5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zonuladezinn.files.wordpress.com/2008/06/leon-marino.jpg"/>
          <p:cNvPicPr>
            <a:picLocks noChangeAspect="1" noChangeArrowheads="1"/>
          </p:cNvPicPr>
          <p:nvPr/>
        </p:nvPicPr>
        <p:blipFill>
          <a:blip r:embed="rId2" cstate="print"/>
          <a:srcRect r="1307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chus.org/galerias/albums/userpics/normal_bebes-leon-marino.jpg"/>
          <p:cNvPicPr>
            <a:picLocks noChangeAspect="1" noChangeArrowheads="1"/>
          </p:cNvPicPr>
          <p:nvPr/>
        </p:nvPicPr>
        <p:blipFill>
          <a:blip r:embed="rId2" cstate="print"/>
          <a:srcRect r="3133"/>
          <a:stretch>
            <a:fillRect/>
          </a:stretch>
        </p:blipFill>
        <p:spPr bwMode="auto">
          <a:xfrm>
            <a:off x="-1" y="0"/>
            <a:ext cx="9144001" cy="6487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jennydemalaga.es/wp-content/uploads/2008/06/leon-marino.jpg"/>
          <p:cNvPicPr>
            <a:picLocks noChangeAspect="1" noChangeArrowheads="1"/>
          </p:cNvPicPr>
          <p:nvPr/>
        </p:nvPicPr>
        <p:blipFill>
          <a:blip r:embed="rId2" cstate="print"/>
          <a:srcRect t="7910" b="12161"/>
          <a:stretch>
            <a:fillRect/>
          </a:stretch>
        </p:blipFill>
        <p:spPr bwMode="auto">
          <a:xfrm>
            <a:off x="1547664" y="0"/>
            <a:ext cx="5796136" cy="692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100226134215 whale226 El secreto de la ballena azul está en su bo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7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eon marino patago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8258"/>
            <a:ext cx="6876256" cy="6876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leon mari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hydrosport.com.ar/img/lobo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2.bp.blogspot.com/_oVR3aw1VBPM/S88vgq5uZ1I/AAAAAAAAD4Y/eqD_VqL6XvU/s1600/PICT05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resources.waza.org/files/images/w(415)h(252)c(1)q(90)/e46edc6df54748418b22b43a3898fa25.JPG"/>
          <p:cNvPicPr>
            <a:picLocks noChangeAspect="1" noChangeArrowheads="1"/>
          </p:cNvPicPr>
          <p:nvPr/>
        </p:nvPicPr>
        <p:blipFill>
          <a:blip r:embed="rId2" cstate="print"/>
          <a:srcRect l="6644" r="10431"/>
          <a:stretch>
            <a:fillRect/>
          </a:stretch>
        </p:blipFill>
        <p:spPr bwMode="auto">
          <a:xfrm>
            <a:off x="0" y="0"/>
            <a:ext cx="93655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nadodelfines.dolphindiscovery.com.mx/wp-content/uploads/2010/07/leones-marinos-v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99914" cy="5949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on Marin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4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losarchivosdelatierra.com/storage/fotos/Leones%20marinos.jpg?__SQUARESPACE_CACHEVERSION=1255452852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1.bp.blogspot.com/_pNrWRFNtopk/Smld5Jz9q_I/AAAAAAAAAK8/xJlQ2atRKZY/s400/fondos-escritorio-leones-marinos-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lince.org.mx/Imagenes/leon%20mari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http://3.bp.blogspot.com/-Sr1bCJw0XGI/TwJbs-y5CYI/AAAAAAAAAsQ/wTtHj1w3jYU/s1600/Ballen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ublic.bay.livefilestore.com/y1p1u9AooGDG5X7KydvBBPvgcTee8LTjUHouPCccjEvGgnl6STyJY4w_b-6u0ibIxIrTu1oteI5DGbkUUA7BMuSHg/leon-marino-pesca-salmon-2.jpg?ps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public.bay.livefilestore.com/y1pgPHSgZCSAQP9uAG30F6_sPrC1uO0bMvsZ_Ju4k0hzR9MdyG26KrcL8mQ5ZsuUAT4fYrSXXI0VXeK2kczQ-Jo8Q/leon-marino-pesca-salmon-3.jpg?psid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eón marino pesca salmón en la presa de Bonneville, río Columbia EE.UU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3292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estaticos2.catai.es/content/media/fotos/samples/large/leon-marino-en-un-peque%C3%B1o-iceberg.jpg"/>
          <p:cNvPicPr>
            <a:picLocks noChangeAspect="1" noChangeArrowheads="1"/>
          </p:cNvPicPr>
          <p:nvPr/>
        </p:nvPicPr>
        <p:blipFill>
          <a:blip r:embed="rId2" cstate="print"/>
          <a:srcRect l="16174" r="8845"/>
          <a:stretch>
            <a:fillRect/>
          </a:stretch>
        </p:blipFill>
        <p:spPr bwMode="auto">
          <a:xfrm>
            <a:off x="0" y="0"/>
            <a:ext cx="92256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a/a9/Leon_marino.jpg"/>
          <p:cNvPicPr>
            <a:picLocks noChangeAspect="1" noChangeArrowheads="1"/>
          </p:cNvPicPr>
          <p:nvPr/>
        </p:nvPicPr>
        <p:blipFill>
          <a:blip r:embed="rId2" cstate="print"/>
          <a:srcRect l="11413"/>
          <a:stretch>
            <a:fillRect/>
          </a:stretch>
        </p:blipFill>
        <p:spPr bwMode="auto">
          <a:xfrm>
            <a:off x="0" y="0"/>
            <a:ext cx="9144000" cy="6881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0.gstatic.com/images?q=tbn:ANd9GcSQt3FFPY1qcL_lqbtkWufVHxi2xkpy2_aWRVJ2eH0rBRx_R9P2"/>
          <p:cNvPicPr>
            <a:picLocks noChangeAspect="1" noChangeArrowheads="1"/>
          </p:cNvPicPr>
          <p:nvPr/>
        </p:nvPicPr>
        <p:blipFill>
          <a:blip r:embed="rId2" cstate="print"/>
          <a:srcRect l="11380"/>
          <a:stretch>
            <a:fillRect/>
          </a:stretch>
        </p:blipFill>
        <p:spPr bwMode="auto">
          <a:xfrm>
            <a:off x="0" y="0"/>
            <a:ext cx="93681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3.gstatic.com/images?q=tbn:ANd9GcTMRruNg7jf0J2v7afaiyYEXp58uMpFoxk6IF8gOQkMmAyEU2H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366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exigocity.com/assets/uploads/La%20Paz%201.jpg"/>
          <p:cNvPicPr>
            <a:picLocks noChangeAspect="1" noChangeArrowheads="1"/>
          </p:cNvPicPr>
          <p:nvPr/>
        </p:nvPicPr>
        <p:blipFill>
          <a:blip r:embed="rId2" cstate="print"/>
          <a:srcRect r="10617"/>
          <a:stretch>
            <a:fillRect/>
          </a:stretch>
        </p:blipFill>
        <p:spPr bwMode="auto">
          <a:xfrm>
            <a:off x="-1" y="-1"/>
            <a:ext cx="9144001" cy="68783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otonatura.org/galerias/fotos/usr7310/usr7310_gal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56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_giLbT7n3OXM/SlaF2MqCKbI/AAAAAAAAAlo/fn7Z82uHYlU/s200/leon-marino-nada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www.absolutaustralia.com/wp-content/uploads/2009/07/migaloo.jpg"/>
          <p:cNvPicPr>
            <a:picLocks noChangeAspect="1" noChangeArrowheads="1"/>
          </p:cNvPicPr>
          <p:nvPr/>
        </p:nvPicPr>
        <p:blipFill>
          <a:blip r:embed="rId2" cstate="print"/>
          <a:srcRect r="17880"/>
          <a:stretch>
            <a:fillRect/>
          </a:stretch>
        </p:blipFill>
        <p:spPr bwMode="auto">
          <a:xfrm>
            <a:off x="0" y="0"/>
            <a:ext cx="923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2 CuadroTexto"/>
          <p:cNvSpPr txBox="1">
            <a:spLocks noChangeArrowheads="1"/>
          </p:cNvSpPr>
          <p:nvPr/>
        </p:nvSpPr>
        <p:spPr bwMode="auto">
          <a:xfrm>
            <a:off x="1116013" y="6021388"/>
            <a:ext cx="7007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BALLENA BLANCA O BELUGA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4.bp.blogspot.com/_giLbT7n3OXM/SlaFwNWLVMI/AAAAAAAAAlY/CasKFRCAnPs/s200/cara-de-leon-marin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1412776"/>
            <a:ext cx="7632847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0" spc="100" dirty="0" smtClean="0">
                <a:ln w="76200">
                  <a:solidFill>
                    <a:srgbClr val="00B0F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FIN</a:t>
            </a:r>
            <a:endParaRPr lang="es-ES" sz="25000" spc="100" dirty="0">
              <a:ln w="76200">
                <a:solidFill>
                  <a:srgbClr val="00B0F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0554237200 Migaloo, la ballena blanca que visita Australia"/>
          <p:cNvPicPr>
            <a:picLocks noChangeAspect="1" noChangeArrowheads="1"/>
          </p:cNvPicPr>
          <p:nvPr/>
        </p:nvPicPr>
        <p:blipFill>
          <a:blip r:embed="rId2" cstate="print"/>
          <a:srcRect l="4591" r="16827"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www.defondos.com/bulkupload/animalotro/Animales/Otros%20Animales/Ballena%20Blanca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elgranzoo.es/wp-content/uploads/2009/07/20049101341o_2D1579dig_jft.jpg"/>
          <p:cNvPicPr>
            <a:picLocks noChangeAspect="1" noChangeArrowheads="1"/>
          </p:cNvPicPr>
          <p:nvPr/>
        </p:nvPicPr>
        <p:blipFill>
          <a:blip r:embed="rId2" cstate="print"/>
          <a:srcRect r="12161"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rchivo:Mapa distribución manaties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201207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ballena blanca"/>
          <p:cNvPicPr>
            <a:picLocks noChangeAspect="1" noChangeArrowheads="1"/>
          </p:cNvPicPr>
          <p:nvPr/>
        </p:nvPicPr>
        <p:blipFill>
          <a:blip r:embed="rId2" cstate="print"/>
          <a:srcRect l="3539" r="3539"/>
          <a:stretch>
            <a:fillRect/>
          </a:stretch>
        </p:blipFill>
        <p:spPr bwMode="auto">
          <a:xfrm>
            <a:off x="0" y="0"/>
            <a:ext cx="9144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www.guiadelfriki.com/wp-content/uploads/2010/01/belu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http://t0.gstatic.com/images?q=tbn:ANd9GcQiDR9ukxuMFvI_NT0u3JmT_X_cexzVCVGR7JDixZNSRm0sKjgP"/>
          <p:cNvPicPr>
            <a:picLocks noChangeAspect="1" noChangeArrowheads="1"/>
          </p:cNvPicPr>
          <p:nvPr/>
        </p:nvPicPr>
        <p:blipFill>
          <a:blip r:embed="rId2" cstate="print"/>
          <a:srcRect r="15594"/>
          <a:stretch>
            <a:fillRect/>
          </a:stretch>
        </p:blipFill>
        <p:spPr bwMode="auto">
          <a:xfrm>
            <a:off x="0" y="0"/>
            <a:ext cx="9144000" cy="702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2 CuadroTexto"/>
          <p:cNvSpPr txBox="1">
            <a:spLocks noChangeArrowheads="1"/>
          </p:cNvSpPr>
          <p:nvPr/>
        </p:nvSpPr>
        <p:spPr bwMode="auto">
          <a:xfrm>
            <a:off x="1692275" y="6308725"/>
            <a:ext cx="46053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>
                <a:solidFill>
                  <a:schemeClr val="bg1"/>
                </a:solidFill>
              </a:rPr>
              <a:t>BALLENA JOROBADA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cnho.files.wordpress.com/2011/04/ballena-jorobada-republica-dominicana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http://4.bp.blogspot.com/_NGNq1t-AOBs/THGDyAGw47I/AAAAAAAABDo/GBIqNsva2Q8/s1600/lBALLENA+JOROBADA.jpg"/>
          <p:cNvPicPr>
            <a:picLocks noChangeAspect="1" noChangeArrowheads="1"/>
          </p:cNvPicPr>
          <p:nvPr/>
        </p:nvPicPr>
        <p:blipFill>
          <a:blip r:embed="rId2" cstate="print"/>
          <a:srcRect l="7460" t="3096" r="6880" b="2364"/>
          <a:stretch>
            <a:fillRect/>
          </a:stretch>
        </p:blipFill>
        <p:spPr bwMode="auto">
          <a:xfrm>
            <a:off x="0" y="0"/>
            <a:ext cx="9344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://www.andariegoviajes.com/wp-content/uploads/2011/02/ballena_jorobada.jpg"/>
          <p:cNvPicPr>
            <a:picLocks noChangeAspect="1" noChangeArrowheads="1"/>
          </p:cNvPicPr>
          <p:nvPr/>
        </p:nvPicPr>
        <p:blipFill>
          <a:blip r:embed="rId2" cstate="print"/>
          <a:srcRect r="1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ttp://3.bp.blogspot.com/_ms_ATMCR9jA/TJvweHI1fmI/AAAAAAAAC_M/G6NBZ2U-LlI/s320/ballena_gr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2 CuadroTexto"/>
          <p:cNvSpPr txBox="1">
            <a:spLocks noChangeArrowheads="1"/>
          </p:cNvSpPr>
          <p:nvPr/>
        </p:nvSpPr>
        <p:spPr bwMode="auto">
          <a:xfrm>
            <a:off x="2771775" y="5732463"/>
            <a:ext cx="33575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200"/>
              <a:t>BALLANA GRIS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://corantos.files.wordpress.com/2011/10/ballena-gris2.jpg"/>
          <p:cNvPicPr>
            <a:picLocks noChangeAspect="1" noChangeArrowheads="1"/>
          </p:cNvPicPr>
          <p:nvPr/>
        </p:nvPicPr>
        <p:blipFill>
          <a:blip r:embed="rId2" cstate="print"/>
          <a:srcRect r="12192"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http://a2.sphotos.ak.fbcdn.net/hphotos-ak-snc3/20570_276809251839_141754421839_3912586_1755061_n.jpg"/>
          <p:cNvPicPr>
            <a:picLocks noChangeAspect="1" noChangeArrowheads="1"/>
          </p:cNvPicPr>
          <p:nvPr/>
        </p:nvPicPr>
        <p:blipFill>
          <a:blip r:embed="rId2" cstate="print"/>
          <a:srcRect l="3540" r="6647"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://blufiles.storage.live.com/y1puTsEqRJsXz7F5nyUT1qWM0Gq8BRHpPOZRObpW4jGOTyr4yX96QldWmxqGzWnhGE2onn4KHM00E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116" r="11349"/>
          <a:stretch>
            <a:fillRect/>
          </a:stretch>
        </p:blipFill>
        <p:spPr bwMode="auto">
          <a:xfrm>
            <a:off x="22225" y="476250"/>
            <a:ext cx="91217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4.bp.blogspot.com/-_vkpFiCALEE/TysOnSSFNUI/AAAAAAAACDE/a9zGv198eKo/s1600/mana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marcianitosverdes.haaan.com/wp-content/uploads/2007/05/windowslivewriterparecequeenefectoesunaballena-130bcjorobada3.jpg"/>
          <p:cNvPicPr>
            <a:picLocks noChangeAspect="1" noChangeArrowheads="1"/>
          </p:cNvPicPr>
          <p:nvPr/>
        </p:nvPicPr>
        <p:blipFill>
          <a:blip r:embed="rId2" cstate="print"/>
          <a:srcRect r="9961"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2 CuadroTexto"/>
          <p:cNvSpPr txBox="1">
            <a:spLocks noChangeArrowheads="1"/>
          </p:cNvSpPr>
          <p:nvPr/>
        </p:nvSpPr>
        <p:spPr bwMode="auto">
          <a:xfrm>
            <a:off x="2124075" y="6211888"/>
            <a:ext cx="4729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3600">
                <a:solidFill>
                  <a:schemeClr val="bg1"/>
                </a:solidFill>
              </a:rPr>
              <a:t>BALLENA GIGANTE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://estaticos.20minutos.es/img/2006/10/06/517420.jpg"/>
          <p:cNvPicPr>
            <a:picLocks noChangeAspect="1" noChangeArrowheads="1"/>
          </p:cNvPicPr>
          <p:nvPr/>
        </p:nvPicPr>
        <p:blipFill>
          <a:blip r:embed="rId2" cstate="print"/>
          <a:srcRect l="5133" r="3159"/>
          <a:stretch>
            <a:fillRect/>
          </a:stretch>
        </p:blipFill>
        <p:spPr bwMode="auto">
          <a:xfrm>
            <a:off x="-34925" y="836613"/>
            <a:ext cx="917892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://www.tabascohoy.com.mx/imagenes_notas/2007/08/13/139132_vg9R0SUP3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4475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2 CuadroTexto"/>
          <p:cNvSpPr txBox="1">
            <a:spLocks noChangeArrowheads="1"/>
          </p:cNvSpPr>
          <p:nvPr/>
        </p:nvSpPr>
        <p:spPr bwMode="auto">
          <a:xfrm>
            <a:off x="539750" y="6308725"/>
            <a:ext cx="7847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/>
              <a:t>BALLENA GIGANTE COMIENDOSE UN CALAMAR GIGANTE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://pijamasurf.com/wp-content/uploads/2010/07/ballena1.jpg"/>
          <p:cNvPicPr>
            <a:picLocks noChangeAspect="1" noChangeArrowheads="1"/>
          </p:cNvPicPr>
          <p:nvPr/>
        </p:nvPicPr>
        <p:blipFill>
          <a:blip r:embed="rId2" cstate="print"/>
          <a:srcRect l="16830"/>
          <a:stretch>
            <a:fillRect/>
          </a:stretch>
        </p:blipFill>
        <p:spPr bwMode="auto">
          <a:xfrm>
            <a:off x="0" y="0"/>
            <a:ext cx="9145588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El traslado de la ballena, de 20 metros de longitud, se realizó en un gran camión. PÚBLICO"/>
          <p:cNvPicPr>
            <a:picLocks noChangeAspect="1" noChangeArrowheads="1"/>
          </p:cNvPicPr>
          <p:nvPr/>
        </p:nvPicPr>
        <p:blipFill>
          <a:blip r:embed="rId2" cstate="print"/>
          <a:srcRect l="8257" r="6766"/>
          <a:stretch>
            <a:fillRect/>
          </a:stretch>
        </p:blipFill>
        <p:spPr bwMode="auto">
          <a:xfrm>
            <a:off x="0" y="188913"/>
            <a:ext cx="9144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1640" y="260648"/>
            <a:ext cx="6383478" cy="62478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ORCA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BALLENA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ASESINA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://t3.gstatic.com/images?q=tbn:ANd9GcQOwjKgqk86Rq5JqsVXQ9ijsF7FTUNG6c_x51VKJEpc4OdTG9I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t0.gstatic.com/images?q=tbn:ANd9GcThqqsIkWq9-1KD4fG2ub42OqXSQ4nnkhkTKRNlTUd9kX1fqBkPGA"/>
          <p:cNvPicPr>
            <a:picLocks noChangeAspect="1" noChangeArrowheads="1"/>
          </p:cNvPicPr>
          <p:nvPr/>
        </p:nvPicPr>
        <p:blipFill>
          <a:blip r:embed="rId2" cstate="print"/>
          <a:srcRect l="3505" r="13016"/>
          <a:stretch>
            <a:fillRect/>
          </a:stretch>
        </p:blipFill>
        <p:spPr bwMode="auto">
          <a:xfrm>
            <a:off x="0" y="0"/>
            <a:ext cx="9102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://i.imagehost.org/0572/663lkk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058"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www.todosfondos.net/img(1024x768)/Animales/Orcas/Wallpapers%20Orcas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wikifaunia.com/images/c/c1/Manati4.gif"/>
          <p:cNvPicPr>
            <a:picLocks noChangeAspect="1" noChangeArrowheads="1"/>
          </p:cNvPicPr>
          <p:nvPr/>
        </p:nvPicPr>
        <p:blipFill>
          <a:blip r:embed="rId2" cstate="print"/>
          <a:srcRect l="11365" b="723"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http://www.duiops.net/seresvivos/galeria/ballenas/JLM-Kei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upload.wikimedia.org/wikipedia/commons/8/86/Type_C_Orcas.jpg"/>
          <p:cNvPicPr>
            <a:picLocks noChangeAspect="1" noChangeArrowheads="1"/>
          </p:cNvPicPr>
          <p:nvPr/>
        </p:nvPicPr>
        <p:blipFill>
          <a:blip r:embed="rId2" cstate="print"/>
          <a:srcRect t="11012" b="14066"/>
          <a:stretch>
            <a:fillRect/>
          </a:stretch>
        </p:blipFill>
        <p:spPr bwMode="auto">
          <a:xfrm>
            <a:off x="1116013" y="0"/>
            <a:ext cx="6834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://www.duiops.net/seresvivos/galeria/ballenas/Animals_Whales%20&amp;%20Dolphins_Orca%20Fin,%20aka%20%20Jaws%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www.duiops.net/seresvivos/galeria/ballenas/Feed%20Me!,%20Killer%20Wh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www.duiops.net/seresvivos/galeria/ballenas/acuaticas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ttp://www.divediscover.whoi.edu/ecosystem/images/orc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http://www.patagonline.com/noticias_patagonia/orca_patagonia.jpg"/>
          <p:cNvPicPr>
            <a:picLocks noChangeAspect="1" noChangeArrowheads="1"/>
          </p:cNvPicPr>
          <p:nvPr/>
        </p:nvPicPr>
        <p:blipFill>
          <a:blip r:embed="rId2" cstate="print"/>
          <a:srcRect l="14598"/>
          <a:stretch>
            <a:fillRect/>
          </a:stretch>
        </p:blipFill>
        <p:spPr bwMode="auto">
          <a:xfrm>
            <a:off x="0" y="0"/>
            <a:ext cx="9144000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http://www.faunalibre.com.ar/images/orcas%20en%20familia/laernestina_10-orcas.jpg"/>
          <p:cNvPicPr>
            <a:picLocks noChangeAspect="1" noChangeArrowheads="1"/>
          </p:cNvPicPr>
          <p:nvPr/>
        </p:nvPicPr>
        <p:blipFill>
          <a:blip r:embed="rId2" cstate="print"/>
          <a:srcRect r="12505"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ttp://www.theage.com.au/ffximage/2008/04/18/Orcas_wideweb__470x314,0.jpg"/>
          <p:cNvPicPr>
            <a:picLocks noChangeAspect="1" noChangeArrowheads="1"/>
          </p:cNvPicPr>
          <p:nvPr/>
        </p:nvPicPr>
        <p:blipFill>
          <a:blip r:embed="rId2" cstate="print"/>
          <a:srcRect l="5916" r="50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http://www.mna.it/italiano/Scopri_Antartide/img/or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330x">
            <a:hlinkClick r:id="rId2" tooltip="330x"/>
          </p:cNvPr>
          <p:cNvPicPr>
            <a:picLocks noChangeAspect="1" noChangeArrowheads="1"/>
          </p:cNvPicPr>
          <p:nvPr/>
        </p:nvPicPr>
        <p:blipFill>
          <a:blip r:embed="rId3" cstate="print"/>
          <a:srcRect l="6683" r="7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http://www.conbio.org/Resources/Tips/images/v18n3orcas_lg.jpg"/>
          <p:cNvPicPr>
            <a:picLocks noChangeAspect="1" noChangeArrowheads="1"/>
          </p:cNvPicPr>
          <p:nvPr/>
        </p:nvPicPr>
        <p:blipFill>
          <a:blip r:embed="rId2" cstate="print"/>
          <a:srcRect l="8987" r="8896"/>
          <a:stretch>
            <a:fillRect/>
          </a:stretch>
        </p:blipFill>
        <p:spPr bwMode="auto">
          <a:xfrm>
            <a:off x="0" y="0"/>
            <a:ext cx="9269413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http://nazanutria.blogspot.es/img/orcas1.jpg"/>
          <p:cNvPicPr>
            <a:picLocks noChangeAspect="1" noChangeArrowheads="1"/>
          </p:cNvPicPr>
          <p:nvPr/>
        </p:nvPicPr>
        <p:blipFill>
          <a:blip r:embed="rId2" cstate="print"/>
          <a:srcRect l="4301" r="5739"/>
          <a:stretch>
            <a:fillRect/>
          </a:stretch>
        </p:blipFill>
        <p:spPr bwMode="auto">
          <a:xfrm>
            <a:off x="0" y="0"/>
            <a:ext cx="9144000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http://www.divealor.com/images/orca-01-for-web01large.jpg"/>
          <p:cNvPicPr>
            <a:picLocks noChangeAspect="1" noChangeArrowheads="1"/>
          </p:cNvPicPr>
          <p:nvPr/>
        </p:nvPicPr>
        <p:blipFill>
          <a:blip r:embed="rId2" cstate="print"/>
          <a:srcRect l="9872"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http://www.duiops.net/seresvivos/galeria/ballenas/8x6_ntr-nml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http://www.duiops.net/seresvivos/galeria/ballenas/Animals_Whales%20&amp;%20Dolphins_Cruis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354" y="1484784"/>
            <a:ext cx="9028434" cy="317009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0" dirty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FOCAS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o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ocas"/>
          <p:cNvPicPr>
            <a:picLocks noChangeAspect="1" noChangeArrowheads="1"/>
          </p:cNvPicPr>
          <p:nvPr/>
        </p:nvPicPr>
        <p:blipFill>
          <a:blip r:embed="rId2" cstate="print"/>
          <a:srcRect l="6021" r="32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otos-foc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596187" cy="689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En-el-polo-su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wikifaunia.com/images/6/69/Manati.jpg">
            <a:hlinkClick r:id="rId2" tooltip="Manati.jpg"/>
          </p:cNvPr>
          <p:cNvPicPr>
            <a:picLocks noChangeAspect="1" noChangeArrowheads="1"/>
          </p:cNvPicPr>
          <p:nvPr/>
        </p:nvPicPr>
        <p:blipFill>
          <a:blip r:embed="rId3" cstate="print"/>
          <a:srcRect l="5109"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oca-buscando-al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agenes-focas-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ocas besandos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nimale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oca durmiend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oca-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oca-de-califor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oca Mad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foc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o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Son los únicos mamíferos acuáticos que se alimentan exclusivamente de planta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148263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focas-imagen-grup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tiburon-fo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101013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foca_pinguin"/>
          <p:cNvPicPr>
            <a:picLocks noChangeAspect="1" noChangeArrowheads="1"/>
          </p:cNvPicPr>
          <p:nvPr/>
        </p:nvPicPr>
        <p:blipFill>
          <a:blip r:embed="rId2" cstate="print"/>
          <a:srcRect l="2969" r="16145"/>
          <a:stretch>
            <a:fillRect/>
          </a:stretch>
        </p:blipFill>
        <p:spPr bwMode="auto">
          <a:xfrm>
            <a:off x="0" y="0"/>
            <a:ext cx="9144000" cy="678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827088" y="620713"/>
            <a:ext cx="75438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s-ES" sz="15000">
                <a:solidFill>
                  <a:schemeClr val="hlink"/>
                </a:solidFill>
              </a:rPr>
              <a:t>EL </a:t>
            </a:r>
          </a:p>
          <a:p>
            <a:pPr algn="ctr"/>
            <a:r>
              <a:rPr lang="es-ES" sz="15000">
                <a:solidFill>
                  <a:schemeClr val="hlink"/>
                </a:solidFill>
              </a:rPr>
              <a:t>DELFÍN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rcysostenibilidad.telefonica.com/blogs/wp-content/uploads/2011/12/delfi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forodefotos.com/attachments/fotos-de-animales-salvajes/6512d1227568520-fotos-de-delfines-delf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4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forodefotos.com/attachment.php?attachmentid=6513&amp;d=122756852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0652"/>
          <a:stretch>
            <a:fillRect/>
          </a:stretch>
        </p:blipFill>
        <p:spPr bwMode="auto">
          <a:xfrm>
            <a:off x="0" y="0"/>
            <a:ext cx="9144000" cy="6917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apareamiento delf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363"/>
            <a:ext cx="7236296" cy="6848637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5580112" y="6093296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Apareamiento 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delfines ma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046677" y="6396335"/>
            <a:ext cx="309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Manada de delfines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delf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138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t1.gstatic.com/images?q=tbn:ANd9GcRBlLLW16kYEo0RBT9jNHajrmvXjbcoagJWrKV7jZUuWg-3kCZxMw"/>
          <p:cNvPicPr>
            <a:picLocks noChangeAspect="1" noChangeArrowheads="1"/>
          </p:cNvPicPr>
          <p:nvPr/>
        </p:nvPicPr>
        <p:blipFill>
          <a:blip r:embed="rId2" cstate="print"/>
          <a:srcRect l="8298" r="3214"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delfines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4" y="-76200"/>
            <a:ext cx="9122171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pareja delfines"/>
          <p:cNvPicPr>
            <a:picLocks noChangeAspect="1" noChangeArrowheads="1"/>
          </p:cNvPicPr>
          <p:nvPr/>
        </p:nvPicPr>
        <p:blipFill>
          <a:blip r:embed="rId2" cstate="print"/>
          <a:srcRect l="6667" r="5410"/>
          <a:stretch>
            <a:fillRect/>
          </a:stretch>
        </p:blipFill>
        <p:spPr bwMode="auto">
          <a:xfrm>
            <a:off x="0" y="-1"/>
            <a:ext cx="9144000" cy="69085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elfines juegos"/>
          <p:cNvPicPr>
            <a:picLocks noChangeAspect="1" noChangeArrowheads="1"/>
          </p:cNvPicPr>
          <p:nvPr/>
        </p:nvPicPr>
        <p:blipFill>
          <a:blip r:embed="rId2" cstate="print"/>
          <a:srcRect l="2751" r="4326"/>
          <a:stretch>
            <a:fillRect/>
          </a:stretch>
        </p:blipFill>
        <p:spPr bwMode="auto">
          <a:xfrm>
            <a:off x="0" y="0"/>
            <a:ext cx="9144000" cy="7028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nadando delfines"/>
          <p:cNvPicPr>
            <a:picLocks noChangeAspect="1" noChangeArrowheads="1"/>
          </p:cNvPicPr>
          <p:nvPr/>
        </p:nvPicPr>
        <p:blipFill>
          <a:blip r:embed="rId2" cstate="print"/>
          <a:srcRect l="6660" r="3997"/>
          <a:stretch>
            <a:fillRect/>
          </a:stretch>
        </p:blipFill>
        <p:spPr bwMode="auto">
          <a:xfrm>
            <a:off x="0" y="-1"/>
            <a:ext cx="9144000" cy="6871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 descr="cria delf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hocico delf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delfines cortejo"/>
          <p:cNvPicPr>
            <a:picLocks noChangeAspect="1" noChangeArrowheads="1"/>
          </p:cNvPicPr>
          <p:nvPr/>
        </p:nvPicPr>
        <p:blipFill>
          <a:blip r:embed="rId2" cstate="print"/>
          <a:srcRect l="5921" r="8744"/>
          <a:stretch>
            <a:fillRect/>
          </a:stretch>
        </p:blipFill>
        <p:spPr bwMode="auto">
          <a:xfrm>
            <a:off x="0" y="0"/>
            <a:ext cx="9144000" cy="7079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delfines cria"/>
          <p:cNvPicPr>
            <a:picLocks noChangeAspect="1" noChangeArrowheads="1"/>
          </p:cNvPicPr>
          <p:nvPr/>
        </p:nvPicPr>
        <p:blipFill>
          <a:blip r:embed="rId2" cstate="print"/>
          <a:srcRect l="12270"/>
          <a:stretch>
            <a:fillRect/>
          </a:stretch>
        </p:blipFill>
        <p:spPr bwMode="auto">
          <a:xfrm>
            <a:off x="0" y="0"/>
            <a:ext cx="93072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1" descr="manada delf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 descr="delfines saltan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60</Words>
  <Application>Microsoft Office PowerPoint</Application>
  <PresentationFormat>Presentación en pantalla (4:3)</PresentationFormat>
  <Paragraphs>40</Paragraphs>
  <Slides>261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261</vt:i4>
      </vt:variant>
    </vt:vector>
  </HeadingPairs>
  <TitlesOfParts>
    <vt:vector size="262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Diapositiva 200</vt:lpstr>
      <vt:lpstr>Diapositiva 201</vt:lpstr>
      <vt:lpstr>Diapositiva 202</vt:lpstr>
      <vt:lpstr>Diapositiva 203</vt:lpstr>
      <vt:lpstr>Diapositiva 204</vt:lpstr>
      <vt:lpstr>Diapositiva 205</vt:lpstr>
      <vt:lpstr>Diapositiva 206</vt:lpstr>
      <vt:lpstr>Diapositiva 207</vt:lpstr>
      <vt:lpstr>Diapositiva 208</vt:lpstr>
      <vt:lpstr>Diapositiva 209</vt:lpstr>
      <vt:lpstr>Diapositiva 210</vt:lpstr>
      <vt:lpstr>Diapositiva 211</vt:lpstr>
      <vt:lpstr>Diapositiva 212</vt:lpstr>
      <vt:lpstr>Diapositiva 213</vt:lpstr>
      <vt:lpstr>Diapositiva 214</vt:lpstr>
      <vt:lpstr>Diapositiva 215</vt:lpstr>
      <vt:lpstr>Diapositiva 216</vt:lpstr>
      <vt:lpstr>Diapositiva 217</vt:lpstr>
      <vt:lpstr>Diapositiva 218</vt:lpstr>
      <vt:lpstr>Diapositiva 219</vt:lpstr>
      <vt:lpstr>Diapositiva 220</vt:lpstr>
      <vt:lpstr>Diapositiva 221</vt:lpstr>
      <vt:lpstr>Diapositiva 222</vt:lpstr>
      <vt:lpstr>Diapositiva 223</vt:lpstr>
      <vt:lpstr>Diapositiva 224</vt:lpstr>
      <vt:lpstr>Diapositiva 225</vt:lpstr>
      <vt:lpstr>Diapositiva 226</vt:lpstr>
      <vt:lpstr>Diapositiva 227</vt:lpstr>
      <vt:lpstr>Diapositiva 228</vt:lpstr>
      <vt:lpstr>Diapositiva 229</vt:lpstr>
      <vt:lpstr>Diapositiva 230</vt:lpstr>
      <vt:lpstr>Diapositiva 231</vt:lpstr>
      <vt:lpstr>Diapositiva 232</vt:lpstr>
      <vt:lpstr>Diapositiva 233</vt:lpstr>
      <vt:lpstr>Diapositiva 234</vt:lpstr>
      <vt:lpstr>Diapositiva 235</vt:lpstr>
      <vt:lpstr>Diapositiva 236</vt:lpstr>
      <vt:lpstr>Diapositiva 237</vt:lpstr>
      <vt:lpstr>Diapositiva 238</vt:lpstr>
      <vt:lpstr>Diapositiva 239</vt:lpstr>
      <vt:lpstr>Diapositiva 240</vt:lpstr>
      <vt:lpstr>Diapositiva 241</vt:lpstr>
      <vt:lpstr>Diapositiva 242</vt:lpstr>
      <vt:lpstr>Diapositiva 243</vt:lpstr>
      <vt:lpstr>Diapositiva 244</vt:lpstr>
      <vt:lpstr>Diapositiva 245</vt:lpstr>
      <vt:lpstr>Diapositiva 246</vt:lpstr>
      <vt:lpstr>Diapositiva 247</vt:lpstr>
      <vt:lpstr>Diapositiva 248</vt:lpstr>
      <vt:lpstr>Diapositiva 249</vt:lpstr>
      <vt:lpstr>Diapositiva 250</vt:lpstr>
      <vt:lpstr>Diapositiva 251</vt:lpstr>
      <vt:lpstr>Diapositiva 252</vt:lpstr>
      <vt:lpstr>Diapositiva 253</vt:lpstr>
      <vt:lpstr>Diapositiva 254</vt:lpstr>
      <vt:lpstr>Diapositiva 255</vt:lpstr>
      <vt:lpstr>Diapositiva 256</vt:lpstr>
      <vt:lpstr>Diapositiva 257</vt:lpstr>
      <vt:lpstr>Diapositiva 258</vt:lpstr>
      <vt:lpstr>Diapositiva 259</vt:lpstr>
      <vt:lpstr>Diapositiva 260</vt:lpstr>
      <vt:lpstr>Diapositiva 261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42</cp:revision>
  <dcterms:created xsi:type="dcterms:W3CDTF">2012-02-23T22:48:27Z</dcterms:created>
  <dcterms:modified xsi:type="dcterms:W3CDTF">2012-03-01T21:55:25Z</dcterms:modified>
</cp:coreProperties>
</file>