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600" y="27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55AC-6C9B-47BE-BF4C-DC5269275EB4}" type="datetimeFigureOut">
              <a:rPr lang="es-CO" smtClean="0"/>
              <a:t>07/10/2015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7A9D-F6DE-41F8-95CD-59A411663D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143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55AC-6C9B-47BE-BF4C-DC5269275EB4}" type="datetimeFigureOut">
              <a:rPr lang="es-CO" smtClean="0"/>
              <a:t>07/10/2015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7A9D-F6DE-41F8-95CD-59A411663D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0444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55AC-6C9B-47BE-BF4C-DC5269275EB4}" type="datetimeFigureOut">
              <a:rPr lang="es-CO" smtClean="0"/>
              <a:t>07/10/2015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7A9D-F6DE-41F8-95CD-59A411663D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668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55AC-6C9B-47BE-BF4C-DC5269275EB4}" type="datetimeFigureOut">
              <a:rPr lang="es-CO" smtClean="0"/>
              <a:t>07/10/2015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7A9D-F6DE-41F8-95CD-59A411663D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452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55AC-6C9B-47BE-BF4C-DC5269275EB4}" type="datetimeFigureOut">
              <a:rPr lang="es-CO" smtClean="0"/>
              <a:t>07/10/2015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7A9D-F6DE-41F8-95CD-59A411663D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24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55AC-6C9B-47BE-BF4C-DC5269275EB4}" type="datetimeFigureOut">
              <a:rPr lang="es-CO" smtClean="0"/>
              <a:t>07/10/2015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7A9D-F6DE-41F8-95CD-59A411663D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388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55AC-6C9B-47BE-BF4C-DC5269275EB4}" type="datetimeFigureOut">
              <a:rPr lang="es-CO" smtClean="0"/>
              <a:t>07/10/2015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7A9D-F6DE-41F8-95CD-59A411663D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686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55AC-6C9B-47BE-BF4C-DC5269275EB4}" type="datetimeFigureOut">
              <a:rPr lang="es-CO" smtClean="0"/>
              <a:t>07/10/2015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7A9D-F6DE-41F8-95CD-59A411663D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0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55AC-6C9B-47BE-BF4C-DC5269275EB4}" type="datetimeFigureOut">
              <a:rPr lang="es-CO" smtClean="0"/>
              <a:t>07/10/2015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7A9D-F6DE-41F8-95CD-59A411663D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851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55AC-6C9B-47BE-BF4C-DC5269275EB4}" type="datetimeFigureOut">
              <a:rPr lang="es-CO" smtClean="0"/>
              <a:t>07/10/2015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7A9D-F6DE-41F8-95CD-59A411663D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957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655AC-6C9B-47BE-BF4C-DC5269275EB4}" type="datetimeFigureOut">
              <a:rPr lang="es-CO" smtClean="0"/>
              <a:t>07/10/2015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57A9D-F6DE-41F8-95CD-59A411663D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7933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655AC-6C9B-47BE-BF4C-DC5269275EB4}" type="datetimeFigureOut">
              <a:rPr lang="es-CO" smtClean="0"/>
              <a:t>07/10/2015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57A9D-F6DE-41F8-95CD-59A411663D1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2492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Carlos%20Arturo\Desktop\calidad-nutresa\videos%20colegio%202\biblioteca.MPG" TargetMode="External"/><Relationship Id="rId13" Type="http://schemas.openxmlformats.org/officeDocument/2006/relationships/hyperlink" Target="file:///C:\Users\Carlos%20Arturo\Desktop\calidad-nutresa\videos%20colegio%202\papeleria.MPG" TargetMode="External"/><Relationship Id="rId3" Type="http://schemas.openxmlformats.org/officeDocument/2006/relationships/image" Target="../media/image1.png"/><Relationship Id="rId7" Type="http://schemas.openxmlformats.org/officeDocument/2006/relationships/hyperlink" Target="file:///C:\Users\Carlos%20Arturo\Desktop\calidad-nutresa\videos%20colegio%202\enfermeria.MPG" TargetMode="External"/><Relationship Id="rId12" Type="http://schemas.openxmlformats.org/officeDocument/2006/relationships/hyperlink" Target="file:///C:\Users\Carlos%20Arturo\Desktop\calidad-nutresa\videos%20colegio%202\taller-tecnologia.MPG" TargetMode="External"/><Relationship Id="rId2" Type="http://schemas.openxmlformats.org/officeDocument/2006/relationships/hyperlink" Target="videos%20colegio%202/sala_profesores.M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file:///C:\Users\Carlos%20Arturo\Desktop\calidad-nutresa\videos%20colegio%202\bodega_1_piso1.MPG" TargetMode="External"/><Relationship Id="rId11" Type="http://schemas.openxmlformats.org/officeDocument/2006/relationships/hyperlink" Target="file:///C:\Users\Carlos%20Arturo\Desktop\calidad-nutresa\videos%20colegio%202\bodega_impl_aseo.MPG" TargetMode="External"/><Relationship Id="rId5" Type="http://schemas.openxmlformats.org/officeDocument/2006/relationships/hyperlink" Target="file:///C:\Users\Carlos%20Arturo\Desktop\calidad-nutresa\videos%20colegio%202\sala_profesores.MPG" TargetMode="External"/><Relationship Id="rId15" Type="http://schemas.openxmlformats.org/officeDocument/2006/relationships/hyperlink" Target="file:///C:\Users\Carlos%20Arturo\Desktop\calidad-nutresa\videos%20colegio%202\sala_sistemas_1.MPG" TargetMode="External"/><Relationship Id="rId10" Type="http://schemas.openxmlformats.org/officeDocument/2006/relationships/hyperlink" Target="file:///C:\Users\Carlos%20Arturo\Desktop\calidad-nutresa\videos%20colegio%202\wc_estudiantes.MPG" TargetMode="External"/><Relationship Id="rId4" Type="http://schemas.openxmlformats.org/officeDocument/2006/relationships/hyperlink" Target="file:///C:\Users\Carlos%20Arturo\Desktop\calidad-nutresa\videos%20colegio%202\vista_general_colegio.MPG" TargetMode="External"/><Relationship Id="rId9" Type="http://schemas.openxmlformats.org/officeDocument/2006/relationships/hyperlink" Target="file:///C:\Users\Carlos%20Arturo\Desktop\calidad-nutresa\videos%20colegio%202\cafeteria.MPG" TargetMode="External"/><Relationship Id="rId14" Type="http://schemas.openxmlformats.org/officeDocument/2006/relationships/hyperlink" Target="file:///C:\Users\Carlos%20Arturo\Desktop\calidad-nutresa\videos%20colegio%202\sala_sistemas_2.MP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Carlos%20Arturo\Desktop\calidad-nutresa\videos%20colegio%202\coordinaciones.MPG" TargetMode="External"/><Relationship Id="rId3" Type="http://schemas.openxmlformats.org/officeDocument/2006/relationships/hyperlink" Target="file:///C:\Users\Carlos%20Arturo\Desktop\calidad-nutresa\videos%20colegio%202\taller-tecnologia.MPG" TargetMode="External"/><Relationship Id="rId7" Type="http://schemas.openxmlformats.org/officeDocument/2006/relationships/hyperlink" Target="file:///C:\Users\Carlos%20Arturo\Desktop\calidad-nutresa\videos%20colegio%202\emisora.MP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file:///C:\Users\Carlos%20Arturo\Desktop\calidad-nutresa\videos%20colegio%202\bodega_archivo_piso_2.MPG" TargetMode="External"/><Relationship Id="rId5" Type="http://schemas.openxmlformats.org/officeDocument/2006/relationships/hyperlink" Target="file:///C:\Users\Carlos%20Arturo\Desktop\calidad-nutresa\videos%20colegio%202\secretaria.MPG" TargetMode="External"/><Relationship Id="rId10" Type="http://schemas.openxmlformats.org/officeDocument/2006/relationships/hyperlink" Target="file:///C:\Users\Carlos%20Arturo\Desktop\calidad-nutresa\videos%20colegio%202\bodega_2_piso_2_norte.MPG" TargetMode="External"/><Relationship Id="rId4" Type="http://schemas.openxmlformats.org/officeDocument/2006/relationships/hyperlink" Target="file:///C:\Users\Carlos%20Arturo\Desktop\calidad-nutresa\videos%20colegio%202\rector&#237;a.MPG" TargetMode="External"/><Relationship Id="rId9" Type="http://schemas.openxmlformats.org/officeDocument/2006/relationships/hyperlink" Target="file:///C:\Users\Carlos%20Arturo\Desktop\calidad-nutresa\videos%20colegio%202\bodega_1_piso_2_norte.M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676275"/>
            <a:ext cx="8640960" cy="550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otón de acción: Hacia delante o Siguiente">
            <a:hlinkClick r:id="rId4" action="ppaction://hlinkfile" highlightClick="1"/>
          </p:cNvPr>
          <p:cNvSpPr/>
          <p:nvPr/>
        </p:nvSpPr>
        <p:spPr>
          <a:xfrm>
            <a:off x="388679" y="3500611"/>
            <a:ext cx="130302" cy="724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Botón de acción: Película">
            <a:hlinkClick r:id="rId5" action="ppaction://hlinkfile" highlightClick="1"/>
          </p:cNvPr>
          <p:cNvSpPr/>
          <p:nvPr/>
        </p:nvSpPr>
        <p:spPr>
          <a:xfrm>
            <a:off x="4621067" y="5862215"/>
            <a:ext cx="108012" cy="80584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Botón de acción: Película">
            <a:hlinkClick r:id="rId6" action="ppaction://hlinkfile" highlightClick="1"/>
          </p:cNvPr>
          <p:cNvSpPr/>
          <p:nvPr/>
        </p:nvSpPr>
        <p:spPr>
          <a:xfrm>
            <a:off x="3226126" y="1360198"/>
            <a:ext cx="265754" cy="72008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Botón de acción: Película">
            <a:hlinkClick r:id="rId7" action="ppaction://hlinkfile" highlightClick="1"/>
          </p:cNvPr>
          <p:cNvSpPr/>
          <p:nvPr/>
        </p:nvSpPr>
        <p:spPr>
          <a:xfrm>
            <a:off x="6057190" y="1386487"/>
            <a:ext cx="243001" cy="45719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Botón de acción: Película">
            <a:hlinkClick r:id="rId8" action="ppaction://hlinkfile" highlightClick="1"/>
          </p:cNvPr>
          <p:cNvSpPr/>
          <p:nvPr/>
        </p:nvSpPr>
        <p:spPr>
          <a:xfrm>
            <a:off x="7560332" y="2216208"/>
            <a:ext cx="180020" cy="72008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Botón de acción: Película">
            <a:hlinkClick r:id="rId9" action="ppaction://hlinkfile" highlightClick="1"/>
          </p:cNvPr>
          <p:cNvSpPr/>
          <p:nvPr/>
        </p:nvSpPr>
        <p:spPr>
          <a:xfrm flipV="1">
            <a:off x="8100392" y="3668452"/>
            <a:ext cx="45719" cy="72008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Botón de acción: Película">
            <a:hlinkClick r:id="rId10" action="ppaction://hlinkfile" highlightClick="1"/>
          </p:cNvPr>
          <p:cNvSpPr/>
          <p:nvPr/>
        </p:nvSpPr>
        <p:spPr>
          <a:xfrm>
            <a:off x="5310082" y="5863479"/>
            <a:ext cx="108012" cy="79320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Botón de acción: Película">
            <a:hlinkClick r:id="rId11" action="ppaction://hlinkfile" highlightClick="1"/>
          </p:cNvPr>
          <p:cNvSpPr/>
          <p:nvPr/>
        </p:nvSpPr>
        <p:spPr>
          <a:xfrm>
            <a:off x="5729937" y="4797152"/>
            <a:ext cx="54776" cy="216024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Botón de acción: Película">
            <a:hlinkClick r:id="rId12" action="ppaction://hlinkfile" highlightClick="1"/>
          </p:cNvPr>
          <p:cNvSpPr/>
          <p:nvPr/>
        </p:nvSpPr>
        <p:spPr>
          <a:xfrm>
            <a:off x="6696236" y="5229200"/>
            <a:ext cx="72008" cy="521208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Botón de acción: Película">
            <a:hlinkClick r:id="rId13" action="ppaction://hlinkfile" highlightClick="1"/>
          </p:cNvPr>
          <p:cNvSpPr/>
          <p:nvPr/>
        </p:nvSpPr>
        <p:spPr>
          <a:xfrm>
            <a:off x="648905" y="1300489"/>
            <a:ext cx="360040" cy="45719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Botón de acción: Película">
            <a:hlinkClick r:id="rId14" action="ppaction://hlinkfile" highlightClick="1"/>
          </p:cNvPr>
          <p:cNvSpPr/>
          <p:nvPr/>
        </p:nvSpPr>
        <p:spPr>
          <a:xfrm>
            <a:off x="2679389" y="5866260"/>
            <a:ext cx="380443" cy="76540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Botón de acción: Película">
            <a:hlinkClick r:id="rId15" action="ppaction://hlinkfile" highlightClick="1"/>
          </p:cNvPr>
          <p:cNvSpPr/>
          <p:nvPr/>
        </p:nvSpPr>
        <p:spPr>
          <a:xfrm>
            <a:off x="2123728" y="5866260"/>
            <a:ext cx="300058" cy="76540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27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774700"/>
            <a:ext cx="8472487" cy="530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Botón de acción: Película">
            <a:hlinkClick r:id="rId3" action="ppaction://hlinkfile" highlightClick="1"/>
          </p:cNvPr>
          <p:cNvSpPr/>
          <p:nvPr/>
        </p:nvSpPr>
        <p:spPr>
          <a:xfrm>
            <a:off x="5211496" y="5984672"/>
            <a:ext cx="305184" cy="67118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Botón de acción: Película">
            <a:hlinkClick r:id="rId4" action="ppaction://hlinkfile" highlightClick="1"/>
          </p:cNvPr>
          <p:cNvSpPr/>
          <p:nvPr/>
        </p:nvSpPr>
        <p:spPr>
          <a:xfrm>
            <a:off x="3707904" y="5989514"/>
            <a:ext cx="305184" cy="6227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Botón de acción: Película">
            <a:hlinkClick r:id="rId5" action="ppaction://hlinkfile" highlightClick="1"/>
          </p:cNvPr>
          <p:cNvSpPr/>
          <p:nvPr/>
        </p:nvSpPr>
        <p:spPr>
          <a:xfrm>
            <a:off x="3203848" y="6006071"/>
            <a:ext cx="260604" cy="45719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Botón de acción: Película">
            <a:hlinkClick r:id="rId6" action="ppaction://hlinkfile" highlightClick="1"/>
          </p:cNvPr>
          <p:cNvSpPr/>
          <p:nvPr/>
        </p:nvSpPr>
        <p:spPr>
          <a:xfrm>
            <a:off x="2447764" y="5973226"/>
            <a:ext cx="216024" cy="90010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Botón de acción: Película">
            <a:hlinkClick r:id="rId7" action="ppaction://hlinkfile" highlightClick="1"/>
          </p:cNvPr>
          <p:cNvSpPr/>
          <p:nvPr/>
        </p:nvSpPr>
        <p:spPr>
          <a:xfrm>
            <a:off x="991904" y="1201209"/>
            <a:ext cx="72008" cy="216024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Botón de acción: Película">
            <a:hlinkClick r:id="rId8" action="ppaction://hlinkfile" highlightClick="1"/>
          </p:cNvPr>
          <p:cNvSpPr/>
          <p:nvPr/>
        </p:nvSpPr>
        <p:spPr>
          <a:xfrm>
            <a:off x="7512752" y="2088706"/>
            <a:ext cx="305184" cy="72008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Botón de acción: Película">
            <a:hlinkClick r:id="rId9" action="ppaction://hlinkfile" highlightClick="1"/>
          </p:cNvPr>
          <p:cNvSpPr/>
          <p:nvPr/>
        </p:nvSpPr>
        <p:spPr>
          <a:xfrm>
            <a:off x="4716016" y="1484784"/>
            <a:ext cx="216024" cy="72008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Botón de acción: Película">
            <a:hlinkClick r:id="rId10" action="ppaction://hlinkfile" highlightClick="1"/>
          </p:cNvPr>
          <p:cNvSpPr/>
          <p:nvPr/>
        </p:nvSpPr>
        <p:spPr>
          <a:xfrm>
            <a:off x="2812942" y="1493427"/>
            <a:ext cx="174882" cy="54721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873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Arturo</dc:creator>
  <cp:lastModifiedBy>Carlos Arturo</cp:lastModifiedBy>
  <cp:revision>10</cp:revision>
  <dcterms:created xsi:type="dcterms:W3CDTF">2015-10-07T23:27:56Z</dcterms:created>
  <dcterms:modified xsi:type="dcterms:W3CDTF">2015-10-08T02:27:39Z</dcterms:modified>
</cp:coreProperties>
</file>