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102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95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615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29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513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85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04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78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24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94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83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70F8-7306-45D3-8CD1-2D7013F94DD5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3DD5-07D1-4CCB-88CB-2FB2CFE29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5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DC32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6875" y="190500"/>
            <a:ext cx="8858250" cy="647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091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...</cp:lastModifiedBy>
  <cp:revision>3</cp:revision>
  <dcterms:created xsi:type="dcterms:W3CDTF">2019-04-11T14:06:41Z</dcterms:created>
  <dcterms:modified xsi:type="dcterms:W3CDTF">2019-04-12T00:18:27Z</dcterms:modified>
</cp:coreProperties>
</file>