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27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948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90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75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8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91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2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90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60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10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B866-1F8C-484D-A3F7-BFC896892128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64B6-684A-41DC-B58E-3491E9364B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970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05C2996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37981" y="391788"/>
            <a:ext cx="7328849" cy="5755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Llamada de nube 7"/>
          <p:cNvSpPr/>
          <p:nvPr/>
        </p:nvSpPr>
        <p:spPr>
          <a:xfrm>
            <a:off x="9717206" y="873457"/>
            <a:ext cx="3739487" cy="3016155"/>
          </a:xfrm>
          <a:prstGeom prst="cloudCallout">
            <a:avLst>
              <a:gd name="adj1" fmla="val -50030"/>
              <a:gd name="adj2" fmla="val 76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Verificar que con esta automatización se tiene una calculadora para resolver cualquier sistema de ecuaciones lineales de 2X2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35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7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...</dc:creator>
  <cp:lastModifiedBy>...</cp:lastModifiedBy>
  <cp:revision>5</cp:revision>
  <dcterms:created xsi:type="dcterms:W3CDTF">2019-04-11T23:58:17Z</dcterms:created>
  <dcterms:modified xsi:type="dcterms:W3CDTF">2019-04-12T00:14:15Z</dcterms:modified>
</cp:coreProperties>
</file>