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1B866-1F8C-484D-A3F7-BFC896892128}" type="datetimeFigureOut">
              <a:rPr lang="es-CO" smtClean="0"/>
              <a:t>11/04/2019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564B6-684A-41DC-B58E-3491E9364B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9558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1B866-1F8C-484D-A3F7-BFC896892128}" type="datetimeFigureOut">
              <a:rPr lang="es-CO" smtClean="0"/>
              <a:t>11/04/2019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564B6-684A-41DC-B58E-3491E9364B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12718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1B866-1F8C-484D-A3F7-BFC896892128}" type="datetimeFigureOut">
              <a:rPr lang="es-CO" smtClean="0"/>
              <a:t>11/04/2019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564B6-684A-41DC-B58E-3491E9364B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09488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1B866-1F8C-484D-A3F7-BFC896892128}" type="datetimeFigureOut">
              <a:rPr lang="es-CO" smtClean="0"/>
              <a:t>11/04/2019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564B6-684A-41DC-B58E-3491E9364B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8902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1B866-1F8C-484D-A3F7-BFC896892128}" type="datetimeFigureOut">
              <a:rPr lang="es-CO" smtClean="0"/>
              <a:t>11/04/2019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564B6-684A-41DC-B58E-3491E9364B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7756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1B866-1F8C-484D-A3F7-BFC896892128}" type="datetimeFigureOut">
              <a:rPr lang="es-CO" smtClean="0"/>
              <a:t>11/04/2019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564B6-684A-41DC-B58E-3491E9364B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3819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1B866-1F8C-484D-A3F7-BFC896892128}" type="datetimeFigureOut">
              <a:rPr lang="es-CO" smtClean="0"/>
              <a:t>11/04/2019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564B6-684A-41DC-B58E-3491E9364B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20915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1B866-1F8C-484D-A3F7-BFC896892128}" type="datetimeFigureOut">
              <a:rPr lang="es-CO" smtClean="0"/>
              <a:t>11/04/2019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564B6-684A-41DC-B58E-3491E9364B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9229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1B866-1F8C-484D-A3F7-BFC896892128}" type="datetimeFigureOut">
              <a:rPr lang="es-CO" smtClean="0"/>
              <a:t>11/04/2019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564B6-684A-41DC-B58E-3491E9364B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52904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1B866-1F8C-484D-A3F7-BFC896892128}" type="datetimeFigureOut">
              <a:rPr lang="es-CO" smtClean="0"/>
              <a:t>11/04/2019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564B6-684A-41DC-B58E-3491E9364B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81609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1B866-1F8C-484D-A3F7-BFC896892128}" type="datetimeFigureOut">
              <a:rPr lang="es-CO" smtClean="0"/>
              <a:t>11/04/2019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564B6-684A-41DC-B58E-3491E9364B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26102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1B866-1F8C-484D-A3F7-BFC896892128}" type="datetimeFigureOut">
              <a:rPr lang="es-CO" smtClean="0"/>
              <a:t>11/04/2019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564B6-684A-41DC-B58E-3491E9364B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49702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05C2996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937981" y="391788"/>
            <a:ext cx="7328849" cy="575502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8" name="Llamada de nube 7"/>
          <p:cNvSpPr/>
          <p:nvPr/>
        </p:nvSpPr>
        <p:spPr>
          <a:xfrm>
            <a:off x="9717206" y="873457"/>
            <a:ext cx="3739487" cy="3016155"/>
          </a:xfrm>
          <a:prstGeom prst="cloudCallout">
            <a:avLst>
              <a:gd name="adj1" fmla="val -50030"/>
              <a:gd name="adj2" fmla="val 769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dirty="0" smtClean="0"/>
              <a:t>Verificar que con esta automatización se tiene una calculadora para resolver cualquier sistema de ecuaciones lineales de 2X2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53528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6173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 fullScrn="1"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18</Words>
  <Application>Microsoft Office PowerPoint</Application>
  <PresentationFormat>Panorámica</PresentationFormat>
  <Paragraphs>1</Paragraphs>
  <Slides>1</Slides>
  <Notes>0</Notes>
  <HiddenSlides>0</HiddenSlides>
  <MMClips>1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...</dc:creator>
  <cp:lastModifiedBy>...</cp:lastModifiedBy>
  <cp:revision>5</cp:revision>
  <dcterms:created xsi:type="dcterms:W3CDTF">2019-04-11T23:58:17Z</dcterms:created>
  <dcterms:modified xsi:type="dcterms:W3CDTF">2019-04-12T00:14:15Z</dcterms:modified>
</cp:coreProperties>
</file>