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393FC-4246-40F5-B7D5-39E81CCF6189}" type="datetimeFigureOut">
              <a:rPr lang="es-CO" smtClean="0"/>
              <a:t>11/04/2019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6F33-3A0F-4777-BD8E-65275C1DA2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4477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393FC-4246-40F5-B7D5-39E81CCF6189}" type="datetimeFigureOut">
              <a:rPr lang="es-CO" smtClean="0"/>
              <a:t>11/04/2019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6F33-3A0F-4777-BD8E-65275C1DA2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3301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393FC-4246-40F5-B7D5-39E81CCF6189}" type="datetimeFigureOut">
              <a:rPr lang="es-CO" smtClean="0"/>
              <a:t>11/04/2019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6F33-3A0F-4777-BD8E-65275C1DA2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9258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393FC-4246-40F5-B7D5-39E81CCF6189}" type="datetimeFigureOut">
              <a:rPr lang="es-CO" smtClean="0"/>
              <a:t>11/04/2019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6F33-3A0F-4777-BD8E-65275C1DA2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951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393FC-4246-40F5-B7D5-39E81CCF6189}" type="datetimeFigureOut">
              <a:rPr lang="es-CO" smtClean="0"/>
              <a:t>11/04/2019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6F33-3A0F-4777-BD8E-65275C1DA2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11378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393FC-4246-40F5-B7D5-39E81CCF6189}" type="datetimeFigureOut">
              <a:rPr lang="es-CO" smtClean="0"/>
              <a:t>11/04/2019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6F33-3A0F-4777-BD8E-65275C1DA2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325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393FC-4246-40F5-B7D5-39E81CCF6189}" type="datetimeFigureOut">
              <a:rPr lang="es-CO" smtClean="0"/>
              <a:t>11/04/2019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6F33-3A0F-4777-BD8E-65275C1DA2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17741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393FC-4246-40F5-B7D5-39E81CCF6189}" type="datetimeFigureOut">
              <a:rPr lang="es-CO" smtClean="0"/>
              <a:t>11/04/2019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6F33-3A0F-4777-BD8E-65275C1DA2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55873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393FC-4246-40F5-B7D5-39E81CCF6189}" type="datetimeFigureOut">
              <a:rPr lang="es-CO" smtClean="0"/>
              <a:t>11/04/2019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6F33-3A0F-4777-BD8E-65275C1DA2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55461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393FC-4246-40F5-B7D5-39E81CCF6189}" type="datetimeFigureOut">
              <a:rPr lang="es-CO" smtClean="0"/>
              <a:t>11/04/2019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6F33-3A0F-4777-BD8E-65275C1DA2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98392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393FC-4246-40F5-B7D5-39E81CCF6189}" type="datetimeFigureOut">
              <a:rPr lang="es-CO" smtClean="0"/>
              <a:t>11/04/2019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6F33-3A0F-4777-BD8E-65275C1DA2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84655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393FC-4246-40F5-B7D5-39E81CCF6189}" type="datetimeFigureOut">
              <a:rPr lang="es-CO" smtClean="0"/>
              <a:t>11/04/2019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B6F33-3A0F-4777-BD8E-65275C1DA2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8610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EC30E3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361063" y="541087"/>
            <a:ext cx="6590447" cy="582076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" name="Llamada de nube 7"/>
          <p:cNvSpPr/>
          <p:nvPr/>
        </p:nvSpPr>
        <p:spPr>
          <a:xfrm>
            <a:off x="10017456" y="900752"/>
            <a:ext cx="2866030" cy="2347415"/>
          </a:xfrm>
          <a:prstGeom prst="cloudCallout">
            <a:avLst>
              <a:gd name="adj1" fmla="val -57976"/>
              <a:gd name="adj2" fmla="val 880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sz="1600" dirty="0" smtClean="0"/>
              <a:t>Valorar las diferentes posibilidades de respuesta dependiendo de la posición de las rectas</a:t>
            </a:r>
            <a:endParaRPr lang="es-CO" sz="1600" dirty="0"/>
          </a:p>
        </p:txBody>
      </p:sp>
    </p:spTree>
    <p:extLst>
      <p:ext uri="{BB962C8B-B14F-4D97-AF65-F5344CB8AC3E}">
        <p14:creationId xmlns:p14="http://schemas.microsoft.com/office/powerpoint/2010/main" val="4069096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863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 fullScrn="1"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</TotalTime>
  <Words>13</Words>
  <Application>Microsoft Office PowerPoint</Application>
  <PresentationFormat>Panorámica</PresentationFormat>
  <Paragraphs>1</Paragraphs>
  <Slides>1</Slides>
  <Notes>0</Notes>
  <HiddenSlides>0</HiddenSlides>
  <MMClips>1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...</dc:creator>
  <cp:lastModifiedBy>...</cp:lastModifiedBy>
  <cp:revision>3</cp:revision>
  <dcterms:created xsi:type="dcterms:W3CDTF">2019-04-11T14:48:33Z</dcterms:created>
  <dcterms:modified xsi:type="dcterms:W3CDTF">2019-04-12T00:17:36Z</dcterms:modified>
</cp:coreProperties>
</file>