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1BDB-5782-4740-AB35-DBE759852D92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E8F7-A620-40D3-AFD6-5E05A181BF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3054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1BDB-5782-4740-AB35-DBE759852D92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E8F7-A620-40D3-AFD6-5E05A181BF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0483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1BDB-5782-4740-AB35-DBE759852D92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E8F7-A620-40D3-AFD6-5E05A181BF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8210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1BDB-5782-4740-AB35-DBE759852D92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E8F7-A620-40D3-AFD6-5E05A181BF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6459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1BDB-5782-4740-AB35-DBE759852D92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E8F7-A620-40D3-AFD6-5E05A181BF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4968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1BDB-5782-4740-AB35-DBE759852D92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E8F7-A620-40D3-AFD6-5E05A181BF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039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1BDB-5782-4740-AB35-DBE759852D92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E8F7-A620-40D3-AFD6-5E05A181BF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3937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1BDB-5782-4740-AB35-DBE759852D92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E8F7-A620-40D3-AFD6-5E05A181BF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7818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1BDB-5782-4740-AB35-DBE759852D92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E8F7-A620-40D3-AFD6-5E05A181BF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0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1BDB-5782-4740-AB35-DBE759852D92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E8F7-A620-40D3-AFD6-5E05A181BF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597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1BDB-5782-4740-AB35-DBE759852D92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E8F7-A620-40D3-AFD6-5E05A181BF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941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51BDB-5782-4740-AB35-DBE759852D92}" type="datetimeFigureOut">
              <a:rPr lang="es-CO" smtClean="0"/>
              <a:t>11/04/2019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5E8F7-A620-40D3-AFD6-5E05A181BFC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335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D8641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66875" y="190500"/>
            <a:ext cx="8858250" cy="6477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3584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0</Words>
  <Application>Microsoft Office PowerPoint</Application>
  <PresentationFormat>Panorámica</PresentationFormat>
  <Paragraphs>0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...</dc:creator>
  <cp:lastModifiedBy>...</cp:lastModifiedBy>
  <cp:revision>2</cp:revision>
  <dcterms:created xsi:type="dcterms:W3CDTF">2019-04-11T14:37:35Z</dcterms:created>
  <dcterms:modified xsi:type="dcterms:W3CDTF">2019-04-12T00:17:54Z</dcterms:modified>
</cp:coreProperties>
</file>