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74A1-AD3C-421A-BE3F-82CD429C2CF6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579B-C026-4C0E-8917-5E7EAC191F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001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74A1-AD3C-421A-BE3F-82CD429C2CF6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579B-C026-4C0E-8917-5E7EAC191F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426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74A1-AD3C-421A-BE3F-82CD429C2CF6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579B-C026-4C0E-8917-5E7EAC191F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652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74A1-AD3C-421A-BE3F-82CD429C2CF6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579B-C026-4C0E-8917-5E7EAC191F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20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74A1-AD3C-421A-BE3F-82CD429C2CF6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579B-C026-4C0E-8917-5E7EAC191F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002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74A1-AD3C-421A-BE3F-82CD429C2CF6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579B-C026-4C0E-8917-5E7EAC191F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186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74A1-AD3C-421A-BE3F-82CD429C2CF6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579B-C026-4C0E-8917-5E7EAC191F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061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74A1-AD3C-421A-BE3F-82CD429C2CF6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579B-C026-4C0E-8917-5E7EAC191F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46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74A1-AD3C-421A-BE3F-82CD429C2CF6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579B-C026-4C0E-8917-5E7EAC191F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085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74A1-AD3C-421A-BE3F-82CD429C2CF6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579B-C026-4C0E-8917-5E7EAC191F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775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74A1-AD3C-421A-BE3F-82CD429C2CF6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579B-C026-4C0E-8917-5E7EAC191F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414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F74A1-AD3C-421A-BE3F-82CD429C2CF6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A579B-C026-4C0E-8917-5E7EAC191F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349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3876D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36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1755" y="362072"/>
            <a:ext cx="6919415" cy="61113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Llamada de nube 5"/>
          <p:cNvSpPr/>
          <p:nvPr/>
        </p:nvSpPr>
        <p:spPr>
          <a:xfrm>
            <a:off x="9389660" y="1446663"/>
            <a:ext cx="3084394" cy="2538483"/>
          </a:xfrm>
          <a:prstGeom prst="cloudCallout">
            <a:avLst>
              <a:gd name="adj1" fmla="val -43842"/>
              <a:gd name="adj2" fmla="val 780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 smtClean="0"/>
              <a:t>Tener en cuenta la escritura de la ecuación general de las rectas AX+BY=C</a:t>
            </a:r>
          </a:p>
          <a:p>
            <a:pPr algn="ctr"/>
            <a:r>
              <a:rPr lang="es-419" dirty="0" smtClean="0"/>
              <a:t>DX+EY=F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0068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14</Words>
  <Application>Microsoft Office PowerPoint</Application>
  <PresentationFormat>Panorámica</PresentationFormat>
  <Paragraphs>2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...</dc:creator>
  <cp:lastModifiedBy>...</cp:lastModifiedBy>
  <cp:revision>5</cp:revision>
  <dcterms:created xsi:type="dcterms:W3CDTF">2019-04-11T14:52:49Z</dcterms:created>
  <dcterms:modified xsi:type="dcterms:W3CDTF">2019-04-12T00:16:01Z</dcterms:modified>
</cp:coreProperties>
</file>