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D13AF-3EE9-45BF-A9FE-2C0129CCF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2C7361-4D70-4692-A4EA-D47AE2D50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88AE85-90C6-4B15-B336-777ED2A2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C64-CBA7-483D-8263-DCFD65A79A5B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C598FA-EC2D-48B9-A4F7-D39CA56B5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019817-E315-4887-8437-62525D0D4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DF3C-4E8B-4C67-B285-D351773D5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905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9D580-BC1C-4C8C-A686-792286A15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FDDED1-D636-4FAF-8232-1E9D5C46A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856537-7BC7-4AC7-9E0C-DF8274966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C64-CBA7-483D-8263-DCFD65A79A5B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11B7E8-D20B-49F4-B222-5FAE916AC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CEDBB7-E1E8-4951-AF21-15AB5C5F0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DF3C-4E8B-4C67-B285-D351773D5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31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03EEAC-D1E6-4C36-B1BF-0591EE532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A92749-1F29-4DDF-B8C7-ADB2B2A08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35EE55-6C62-48F1-BDE1-90B40055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C64-CBA7-483D-8263-DCFD65A79A5B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ACEA0A-C11B-4E7C-AC28-567F4A048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4DAD1D-ACB5-42C5-9446-74759A74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DF3C-4E8B-4C67-B285-D351773D5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59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5CCF44-BB4C-4C6D-AC65-1E8FB7484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B23A3F-CBD9-4F32-89E1-678FBC025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CBB1B1-5C6A-4241-843F-530CF414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C64-CBA7-483D-8263-DCFD65A79A5B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02D1D5-A4B6-42BF-BEC1-AA770E40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3213F6-CF34-4601-B17E-C966C786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DF3C-4E8B-4C67-B285-D351773D5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8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6B6B5-EDA3-4370-B187-A457285DF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30DB9E-3E99-40A6-ACF7-B3D7CFDB3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B81D4E-49BE-46E9-A7B7-8D95D014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C64-CBA7-483D-8263-DCFD65A79A5B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5F67C6-0F92-44ED-8097-EB87B241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91B406-4C08-4967-B441-8F9BCE14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DF3C-4E8B-4C67-B285-D351773D5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69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164C8-2663-4FD6-865F-B566B91B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EB6B17-1AFF-470E-AF38-B826ACA8F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7BFB0-5749-4344-A8D3-46AD30EF4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34628D-978D-40BF-9D65-9495484FE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C64-CBA7-483D-8263-DCFD65A79A5B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8173F-5BBB-49BA-B2FE-E4418306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3DD4C5-5735-4414-9CA6-FD98ACD49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DF3C-4E8B-4C67-B285-D351773D5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93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D15BA4-89E5-4F7B-A18A-D4E7832AC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E555C6-C057-4903-BABC-4249CC745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F631E2-5254-48C8-BB43-1A6B42CD6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F7D493-B497-4D76-87C9-70745B248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B4EC30D-EE7A-420A-9F01-FEE5A9568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E1CB444-9C71-4C88-969D-BD1ECA645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C64-CBA7-483D-8263-DCFD65A79A5B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C1AA573-0AFE-462C-AB16-954B6F5E6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562FD85-B505-4938-8579-19E88C45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DF3C-4E8B-4C67-B285-D351773D5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00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2A771-63A9-4458-ADDC-126649EB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E9EAF4-BFC5-4500-8867-701369D3F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C64-CBA7-483D-8263-DCFD65A79A5B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3BD95A7-C791-4308-BA13-04835F81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8B58AB-43C6-44AD-AB3C-4FA27892A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DF3C-4E8B-4C67-B285-D351773D5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88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93CD3D0-5843-43AA-A222-538888CC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C64-CBA7-483D-8263-DCFD65A79A5B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1B17988-E6F6-4C4F-816A-48FA94EE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E5B165-4553-440C-AC34-EF27E349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DF3C-4E8B-4C67-B285-D351773D5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02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A52392-9104-4D86-AED5-6021B69D0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A6E1B2-166A-48C7-935B-15F11D20F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04796D-477E-46CE-ADEB-1FB1E29F7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B02400-BDE3-4AD0-B707-81E77094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C64-CBA7-483D-8263-DCFD65A79A5B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7192C4-A780-4B07-B94E-8C6AE9608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5FCBB6-5933-4B2F-9551-64C231A0F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DF3C-4E8B-4C67-B285-D351773D5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59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C7EB7-BBC6-4F60-8A5E-F7CE628DA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5E70CE5-48B3-4B76-B929-7FABA843A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A0B883-4020-47C0-B607-3809BB0AB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8718D5-6211-4642-9004-697E8E43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AC64-CBA7-483D-8263-DCFD65A79A5B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D238A1-C009-4673-89E3-0FC1D221B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CEB913-A387-4500-9AC1-897160CA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DF3C-4E8B-4C67-B285-D351773D5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27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0EF52F3-553F-4A65-8BDD-F5CF68A0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72978-7F08-4C85-84C7-875415EE4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FA102D-8DD5-46E0-8D2F-088D73FC59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AC64-CBA7-483D-8263-DCFD65A79A5B}" type="datetimeFigureOut">
              <a:rPr lang="es-ES" smtClean="0"/>
              <a:t>06/11/2018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952009-A734-4384-AB97-DA583F9BF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00CD38-F417-4DDE-B6AE-797824100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DF3C-4E8B-4C67-B285-D351773D5A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86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lperez@utp.edu.co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385D924-E358-4777-B018-B4B956565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8983" y="581891"/>
            <a:ext cx="11014362" cy="6068291"/>
          </a:xfrm>
        </p:spPr>
        <p:txBody>
          <a:bodyPr>
            <a:normAutofit/>
          </a:bodyPr>
          <a:lstStyle/>
          <a:p>
            <a:r>
              <a:rPr lang="es-ES" b="1" dirty="0"/>
              <a:t>Si presentaste dificultades en tu evaluación, no te desanimes, es la oportunidad para afianzar los conceptos estudiados en esta ruta de aprendizaje</a:t>
            </a:r>
          </a:p>
          <a:p>
            <a:endParaRPr lang="es-ES" dirty="0"/>
          </a:p>
          <a:p>
            <a:r>
              <a:rPr lang="es-ES" sz="2800" b="1" dirty="0"/>
              <a:t>ACTIVIDAD DE AFIANZAMIENTO 1:  </a:t>
            </a:r>
            <a:r>
              <a:rPr lang="es-ES" b="1" dirty="0"/>
              <a:t>Verás los videos incluidos a continuación</a:t>
            </a:r>
          </a:p>
          <a:p>
            <a:r>
              <a:rPr lang="es-ES" b="1" dirty="0"/>
              <a:t>ELIPSEREFUERZORUTAAZUL</a:t>
            </a:r>
          </a:p>
          <a:p>
            <a:r>
              <a:rPr lang="es-ES" b="1" dirty="0"/>
              <a:t>ELIPSEREFUERZO2</a:t>
            </a:r>
          </a:p>
          <a:p>
            <a:r>
              <a:rPr lang="es-ES" b="1"/>
              <a:t>ELIPSEREFUERZO3</a:t>
            </a:r>
            <a:endParaRPr lang="es-ES" b="1" dirty="0"/>
          </a:p>
          <a:p>
            <a:endParaRPr lang="es-ES" b="1" dirty="0"/>
          </a:p>
          <a:p>
            <a:r>
              <a:rPr lang="es-ES" sz="2800" b="1" dirty="0"/>
              <a:t>ACTIVIDAD DE AFIANZAMIENTO 2: </a:t>
            </a:r>
            <a:r>
              <a:rPr lang="es-ES" b="1" dirty="0"/>
              <a:t> Enviarás la evaluación presentada, a tu correo y en casa la resolverás (utiliza toda la información que has recolectado a través de esta ruta de aprendizaje), y antes de la siguiente clase la enviaras al correo </a:t>
            </a:r>
            <a:r>
              <a:rPr lang="es-ES" b="1" dirty="0">
                <a:hlinkClick r:id="rId2"/>
              </a:rPr>
              <a:t>lperez@utp.edu.co</a:t>
            </a:r>
            <a:r>
              <a:rPr lang="es-ES" b="1" dirty="0"/>
              <a:t> </a:t>
            </a:r>
          </a:p>
          <a:p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70CE15D-96FB-403E-B84C-84F41B2752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3" y="2293421"/>
            <a:ext cx="2019300" cy="178298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F4F2F28-7694-44AE-ACD8-4166B3B5EE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541" y="2335439"/>
            <a:ext cx="2619375" cy="174307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307B722-9731-44F9-84AC-B6B5627D9EE7}"/>
              </a:ext>
            </a:extLst>
          </p:cNvPr>
          <p:cNvSpPr txBox="1"/>
          <p:nvPr/>
        </p:nvSpPr>
        <p:spPr>
          <a:xfrm>
            <a:off x="9158514" y="5934670"/>
            <a:ext cx="3033486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Al cumplir este objetivo continua a la AUTOEVALUACION</a:t>
            </a:r>
          </a:p>
        </p:txBody>
      </p:sp>
    </p:spTree>
    <p:extLst>
      <p:ext uri="{BB962C8B-B14F-4D97-AF65-F5344CB8AC3E}">
        <p14:creationId xmlns:p14="http://schemas.microsoft.com/office/powerpoint/2010/main" val="4258472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97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3</cp:revision>
  <dcterms:created xsi:type="dcterms:W3CDTF">2018-08-29T22:54:36Z</dcterms:created>
  <dcterms:modified xsi:type="dcterms:W3CDTF">2018-11-07T01:40:58Z</dcterms:modified>
</cp:coreProperties>
</file>