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0305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946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68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54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43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990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5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380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499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44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039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5141-B59B-4590-8172-229F9AC14573}" type="datetimeFigureOut">
              <a:rPr lang="es-CO" smtClean="0"/>
              <a:t>6/11/2018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9C8D-7C7B-4582-9EF8-5FDD2445F7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75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pe\Pictures\imagenes tesis\partes-de-la-elips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5"/>
            <a:ext cx="91440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89603"/>
            <a:ext cx="9144000" cy="1484784"/>
          </a:xfrm>
        </p:spPr>
        <p:txBody>
          <a:bodyPr>
            <a:normAutofit/>
          </a:bodyPr>
          <a:lstStyle/>
          <a:p>
            <a:r>
              <a:rPr lang="es-CO" sz="2800" b="1" dirty="0">
                <a:solidFill>
                  <a:schemeClr val="tx1"/>
                </a:solidFill>
              </a:rPr>
              <a:t>Estuvimos repasando la elipse como sección cónica ahora veamos como se define esta como lugar geométrico.</a:t>
            </a:r>
          </a:p>
          <a:p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5868144" y="5493130"/>
            <a:ext cx="2861027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Si comprendiste esta definición continua en la sección ELEMENTOS PRINCIPALES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3835328-B567-4D35-A9AB-97F3E27A92FB}"/>
              </a:ext>
            </a:extLst>
          </p:cNvPr>
          <p:cNvSpPr txBox="1"/>
          <p:nvPr/>
        </p:nvSpPr>
        <p:spPr>
          <a:xfrm>
            <a:off x="251520" y="5123799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Si no te queda clara esta definición observa el video adjunto HASTA EL MIN 2:35 y escribe la definición en tu cuaderno</a:t>
            </a:r>
          </a:p>
        </p:txBody>
      </p:sp>
    </p:spTree>
    <p:extLst>
      <p:ext uri="{BB962C8B-B14F-4D97-AF65-F5344CB8AC3E}">
        <p14:creationId xmlns:p14="http://schemas.microsoft.com/office/powerpoint/2010/main" val="3629233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cpe</dc:creator>
  <cp:lastModifiedBy>Familia Campuzano Pérez</cp:lastModifiedBy>
  <cp:revision>5</cp:revision>
  <dcterms:created xsi:type="dcterms:W3CDTF">2018-08-25T12:40:23Z</dcterms:created>
  <dcterms:modified xsi:type="dcterms:W3CDTF">2018-11-07T01:11:25Z</dcterms:modified>
</cp:coreProperties>
</file>