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B5558A-AD40-4C0A-A5F2-17A9DC4158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E832702-25E7-4EC0-868B-7463351C6F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938967-D8CD-4BAF-B348-F3C1708EE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B4B4-BAE2-4120-9E46-A94C19BDDBAC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61CEA6-19C0-458E-B60B-2671F8378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5D4E11-30B9-445E-80B3-4C0D6DF48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5584-3E30-4031-921D-670FA377A5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5528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BBD37F-B782-4C6A-A6A4-6B9D5236B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32F5300-2E2A-46A1-BEA2-8750B9D0BE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EFD98D-481E-43EF-A453-7740597C6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B4B4-BAE2-4120-9E46-A94C19BDDBAC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8C16AB-9ED2-41E0-9CB8-FDF2F738D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66F98C-6C83-426D-B2D5-9A0889820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5584-3E30-4031-921D-670FA377A5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088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FFE9DE3-82B1-488E-B57B-E987DD42FA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8D0FD74-408D-4754-B04E-14D8BEDC0A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63279C-DD7D-4884-BE5D-4E3770D2A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B4B4-BAE2-4120-9E46-A94C19BDDBAC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6C46A5-A976-4332-80FB-DD11E24DD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CFCB69-BAEA-4796-80F4-3F20D0EF6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5584-3E30-4031-921D-670FA377A5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9294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B386F7-14CB-4764-BF9D-E6905C4C5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63F1A4-2207-45E4-A090-F1AF16F33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D05FE8-96C1-4F0C-8FE4-F003BE7C9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B4B4-BAE2-4120-9E46-A94C19BDDBAC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0DE5F9-F305-4995-8A14-068636309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71B77C-9F1D-4E78-A442-56ED3CD8A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5584-3E30-4031-921D-670FA377A5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8984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43B193-C26B-427E-AF53-E597F860C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D71F20A-EF32-4D91-93F1-7EFDCB61D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0AFA3B-6F29-44AC-A671-6513AC814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B4B4-BAE2-4120-9E46-A94C19BDDBAC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CF7D17-D236-4437-B85F-A574124FB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18AB58-C2C4-4467-8FA1-EA826747C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5584-3E30-4031-921D-670FA377A5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914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11BC22-04E3-4F4F-8C36-68BD1276E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B6F877-3875-4E16-9179-BC1211C9FC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072B10E-3FB5-40AD-9C2F-64DEB24D6E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8904ABB-87D3-4A5B-8BEF-E2D493485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B4B4-BAE2-4120-9E46-A94C19BDDBAC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8B25D80-900D-4DBB-A585-9D4358B73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98589F7-A73D-4CBC-8C23-FBD7FA175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5584-3E30-4031-921D-670FA377A5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2970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30860C-FCDD-432B-A466-408757B36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072670A-1C8F-4A95-A837-92E902E84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B663A6-61A1-4883-B249-DABD9957CB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F74FF2D-B355-42F8-9101-CDB140C459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CB3BF81-C8ED-492D-9AB8-BA6A0E8A98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0D62BFD-4E36-47FA-9922-BDD005D63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B4B4-BAE2-4120-9E46-A94C19BDDBAC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4EA767B-4E98-4FEA-9B47-E5985DF01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22CCEE3-6871-4764-8472-E83B4F470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5584-3E30-4031-921D-670FA377A5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5229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2A4121-C838-4B79-974A-4893C89D0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23063BD-E81C-4F71-8E0B-6BA181FB3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B4B4-BAE2-4120-9E46-A94C19BDDBAC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A7CFB0-AB9D-49DF-B6F7-60750577A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DE97C6B-9A78-4907-A9CF-AC462C536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5584-3E30-4031-921D-670FA377A5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5990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2824BF5-23CE-4312-AAF9-A0FA583EC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B4B4-BAE2-4120-9E46-A94C19BDDBAC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7546295-593D-40B3-94A3-2FD11D1B1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BA0A9F7-FAC8-4AC0-A09A-C4EC572FA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5584-3E30-4031-921D-670FA377A5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5041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B11856-F25E-4A4F-B390-FC90B4B9C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9208BC-CB93-4433-B753-C01D1AFCC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A5C9912-CEEE-4C3D-908B-1BA08FD31E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4137E4-0F14-4F7A-A6A7-4663AB6BF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B4B4-BAE2-4120-9E46-A94C19BDDBAC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84F3A84-02A8-4084-8FE0-8C49539D8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BB0563F-E9D7-48E2-BEA2-19D64FC46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5584-3E30-4031-921D-670FA377A5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70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DCBADB-0286-42E3-AD16-0C4948D41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7538B65-D64A-465F-B17A-40D60975E6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8B93DDB-EFDB-455F-9D91-E73FF1DFEB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F86044-BDAC-4C13-824A-206700BFB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B4B4-BAE2-4120-9E46-A94C19BDDBAC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53C5F9-847E-489E-B214-6F25812BC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4C5942-BAAF-41F1-8302-CC262C4C8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55584-3E30-4031-921D-670FA377A5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0350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C0256D3-A0A2-4709-ACB5-90AC75405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5BE7BE6-B4E0-403A-ADA0-834BA74EF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4906C4-5547-4A15-B94A-7BC915F336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BB4B4-BAE2-4120-9E46-A94C19BDDBAC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F45D56-C701-43F4-8409-B4CCE7AD38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9F53A7-5555-413D-9D65-9A4D39EF85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55584-3E30-4031-921D-670FA377A5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2137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0F929FF-96C5-41C3-91BA-E954054F17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81669" y="169904"/>
            <a:ext cx="8110331" cy="1881809"/>
          </a:xfrm>
        </p:spPr>
        <p:txBody>
          <a:bodyPr>
            <a:normAutofit fontScale="92500"/>
          </a:bodyPr>
          <a:lstStyle/>
          <a:p>
            <a:r>
              <a:rPr lang="es-ES" b="1" dirty="0"/>
              <a:t>Para recordar como se resuelve un binomio al cuadrado, lee con atención la imagen de la parte inferior donde se explica este proceso, y a continuación resuelve los ejercicios 1, 3, 5, 7, 14 y 16.</a:t>
            </a:r>
          </a:p>
          <a:p>
            <a:r>
              <a:rPr lang="es-ES" b="1" dirty="0"/>
              <a:t>Para realizar este actividad busca un compañero(a), y al concluir la misma entreguen la hoja de trabajo al profesor</a:t>
            </a:r>
            <a:r>
              <a:rPr lang="es-ES" dirty="0"/>
              <a:t>.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B2992EE-1C87-4C4E-A53D-8CCEFB0B5E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99252"/>
            <a:ext cx="6274904" cy="4558748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FF3CFF7C-1BAE-4ADB-AB62-37DC0F74CE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904" y="2299251"/>
            <a:ext cx="5917096" cy="3611219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272955" y="232012"/>
            <a:ext cx="3862317" cy="2484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4" name="3 CuadroTexto"/>
          <p:cNvSpPr txBox="1"/>
          <p:nvPr/>
        </p:nvSpPr>
        <p:spPr>
          <a:xfrm>
            <a:off x="5663821" y="6032310"/>
            <a:ext cx="6428095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chemeClr val="bg1"/>
                </a:solidFill>
              </a:rPr>
              <a:t>Si has tenido éxito al realizar la actividad, continua hacia la sección DESPEJE DE ECUACIONES</a:t>
            </a:r>
          </a:p>
        </p:txBody>
      </p:sp>
    </p:spTree>
    <p:extLst>
      <p:ext uri="{BB962C8B-B14F-4D97-AF65-F5344CB8AC3E}">
        <p14:creationId xmlns:p14="http://schemas.microsoft.com/office/powerpoint/2010/main" val="4166359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82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Familia Campuzano Pérez</dc:creator>
  <cp:lastModifiedBy>Familia Campuzano Pérez</cp:lastModifiedBy>
  <cp:revision>5</cp:revision>
  <dcterms:created xsi:type="dcterms:W3CDTF">2018-08-25T02:23:37Z</dcterms:created>
  <dcterms:modified xsi:type="dcterms:W3CDTF">2018-10-31T02:47:13Z</dcterms:modified>
</cp:coreProperties>
</file>