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O"/>
          </a:p>
        </p:txBody>
      </p:sp>
      <p:sp>
        <p:nvSpPr>
          <p:cNvPr id="4" name="Marcador de fecha 3"/>
          <p:cNvSpPr>
            <a:spLocks noGrp="1"/>
          </p:cNvSpPr>
          <p:nvPr>
            <p:ph type="dt" sz="half" idx="10"/>
          </p:nvPr>
        </p:nvSpPr>
        <p:spPr/>
        <p:txBody>
          <a:bodyPr/>
          <a:lstStyle/>
          <a:p>
            <a:fld id="{853AE093-D154-4EA9-B44F-6ECA42518592}" type="datetimeFigureOut">
              <a:rPr lang="es-CO" smtClean="0"/>
              <a:t>5/11/2018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87ADE73C-E9BF-462E-A690-1E3A4892761D}" type="slidenum">
              <a:rPr lang="es-CO" smtClean="0"/>
              <a:t>‹Nº›</a:t>
            </a:fld>
            <a:endParaRPr lang="es-CO"/>
          </a:p>
        </p:txBody>
      </p:sp>
    </p:spTree>
    <p:extLst>
      <p:ext uri="{BB962C8B-B14F-4D97-AF65-F5344CB8AC3E}">
        <p14:creationId xmlns:p14="http://schemas.microsoft.com/office/powerpoint/2010/main" val="456361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853AE093-D154-4EA9-B44F-6ECA42518592}" type="datetimeFigureOut">
              <a:rPr lang="es-CO" smtClean="0"/>
              <a:t>5/11/2018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87ADE73C-E9BF-462E-A690-1E3A4892761D}" type="slidenum">
              <a:rPr lang="es-CO" smtClean="0"/>
              <a:t>‹Nº›</a:t>
            </a:fld>
            <a:endParaRPr lang="es-CO"/>
          </a:p>
        </p:txBody>
      </p:sp>
    </p:spTree>
    <p:extLst>
      <p:ext uri="{BB962C8B-B14F-4D97-AF65-F5344CB8AC3E}">
        <p14:creationId xmlns:p14="http://schemas.microsoft.com/office/powerpoint/2010/main" val="2544847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853AE093-D154-4EA9-B44F-6ECA42518592}" type="datetimeFigureOut">
              <a:rPr lang="es-CO" smtClean="0"/>
              <a:t>5/11/2018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87ADE73C-E9BF-462E-A690-1E3A4892761D}" type="slidenum">
              <a:rPr lang="es-CO" smtClean="0"/>
              <a:t>‹Nº›</a:t>
            </a:fld>
            <a:endParaRPr lang="es-CO"/>
          </a:p>
        </p:txBody>
      </p:sp>
    </p:spTree>
    <p:extLst>
      <p:ext uri="{BB962C8B-B14F-4D97-AF65-F5344CB8AC3E}">
        <p14:creationId xmlns:p14="http://schemas.microsoft.com/office/powerpoint/2010/main" val="2344928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853AE093-D154-4EA9-B44F-6ECA42518592}" type="datetimeFigureOut">
              <a:rPr lang="es-CO" smtClean="0"/>
              <a:t>5/11/2018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87ADE73C-E9BF-462E-A690-1E3A4892761D}" type="slidenum">
              <a:rPr lang="es-CO" smtClean="0"/>
              <a:t>‹Nº›</a:t>
            </a:fld>
            <a:endParaRPr lang="es-CO"/>
          </a:p>
        </p:txBody>
      </p:sp>
    </p:spTree>
    <p:extLst>
      <p:ext uri="{BB962C8B-B14F-4D97-AF65-F5344CB8AC3E}">
        <p14:creationId xmlns:p14="http://schemas.microsoft.com/office/powerpoint/2010/main" val="2470365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853AE093-D154-4EA9-B44F-6ECA42518592}" type="datetimeFigureOut">
              <a:rPr lang="es-CO" smtClean="0"/>
              <a:t>5/11/2018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87ADE73C-E9BF-462E-A690-1E3A4892761D}" type="slidenum">
              <a:rPr lang="es-CO" smtClean="0"/>
              <a:t>‹Nº›</a:t>
            </a:fld>
            <a:endParaRPr lang="es-CO"/>
          </a:p>
        </p:txBody>
      </p:sp>
    </p:spTree>
    <p:extLst>
      <p:ext uri="{BB962C8B-B14F-4D97-AF65-F5344CB8AC3E}">
        <p14:creationId xmlns:p14="http://schemas.microsoft.com/office/powerpoint/2010/main" val="2324953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p:cNvSpPr>
            <a:spLocks noGrp="1"/>
          </p:cNvSpPr>
          <p:nvPr>
            <p:ph type="dt" sz="half" idx="10"/>
          </p:nvPr>
        </p:nvSpPr>
        <p:spPr/>
        <p:txBody>
          <a:bodyPr/>
          <a:lstStyle/>
          <a:p>
            <a:fld id="{853AE093-D154-4EA9-B44F-6ECA42518592}" type="datetimeFigureOut">
              <a:rPr lang="es-CO" smtClean="0"/>
              <a:t>5/11/2018</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87ADE73C-E9BF-462E-A690-1E3A4892761D}" type="slidenum">
              <a:rPr lang="es-CO" smtClean="0"/>
              <a:t>‹Nº›</a:t>
            </a:fld>
            <a:endParaRPr lang="es-CO"/>
          </a:p>
        </p:txBody>
      </p:sp>
    </p:spTree>
    <p:extLst>
      <p:ext uri="{BB962C8B-B14F-4D97-AF65-F5344CB8AC3E}">
        <p14:creationId xmlns:p14="http://schemas.microsoft.com/office/powerpoint/2010/main" val="1825821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p:cNvSpPr>
            <a:spLocks noGrp="1"/>
          </p:cNvSpPr>
          <p:nvPr>
            <p:ph type="dt" sz="half" idx="10"/>
          </p:nvPr>
        </p:nvSpPr>
        <p:spPr/>
        <p:txBody>
          <a:bodyPr/>
          <a:lstStyle/>
          <a:p>
            <a:fld id="{853AE093-D154-4EA9-B44F-6ECA42518592}" type="datetimeFigureOut">
              <a:rPr lang="es-CO" smtClean="0"/>
              <a:t>5/11/2018</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87ADE73C-E9BF-462E-A690-1E3A4892761D}" type="slidenum">
              <a:rPr lang="es-CO" smtClean="0"/>
              <a:t>‹Nº›</a:t>
            </a:fld>
            <a:endParaRPr lang="es-CO"/>
          </a:p>
        </p:txBody>
      </p:sp>
    </p:spTree>
    <p:extLst>
      <p:ext uri="{BB962C8B-B14F-4D97-AF65-F5344CB8AC3E}">
        <p14:creationId xmlns:p14="http://schemas.microsoft.com/office/powerpoint/2010/main" val="2619396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fecha 2"/>
          <p:cNvSpPr>
            <a:spLocks noGrp="1"/>
          </p:cNvSpPr>
          <p:nvPr>
            <p:ph type="dt" sz="half" idx="10"/>
          </p:nvPr>
        </p:nvSpPr>
        <p:spPr/>
        <p:txBody>
          <a:bodyPr/>
          <a:lstStyle/>
          <a:p>
            <a:fld id="{853AE093-D154-4EA9-B44F-6ECA42518592}" type="datetimeFigureOut">
              <a:rPr lang="es-CO" smtClean="0"/>
              <a:t>5/11/2018</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87ADE73C-E9BF-462E-A690-1E3A4892761D}" type="slidenum">
              <a:rPr lang="es-CO" smtClean="0"/>
              <a:t>‹Nº›</a:t>
            </a:fld>
            <a:endParaRPr lang="es-CO"/>
          </a:p>
        </p:txBody>
      </p:sp>
    </p:spTree>
    <p:extLst>
      <p:ext uri="{BB962C8B-B14F-4D97-AF65-F5344CB8AC3E}">
        <p14:creationId xmlns:p14="http://schemas.microsoft.com/office/powerpoint/2010/main" val="3015285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53AE093-D154-4EA9-B44F-6ECA42518592}" type="datetimeFigureOut">
              <a:rPr lang="es-CO" smtClean="0"/>
              <a:t>5/11/2018</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87ADE73C-E9BF-462E-A690-1E3A4892761D}" type="slidenum">
              <a:rPr lang="es-CO" smtClean="0"/>
              <a:t>‹Nº›</a:t>
            </a:fld>
            <a:endParaRPr lang="es-CO"/>
          </a:p>
        </p:txBody>
      </p:sp>
    </p:spTree>
    <p:extLst>
      <p:ext uri="{BB962C8B-B14F-4D97-AF65-F5344CB8AC3E}">
        <p14:creationId xmlns:p14="http://schemas.microsoft.com/office/powerpoint/2010/main" val="2540447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53AE093-D154-4EA9-B44F-6ECA42518592}" type="datetimeFigureOut">
              <a:rPr lang="es-CO" smtClean="0"/>
              <a:t>5/11/2018</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87ADE73C-E9BF-462E-A690-1E3A4892761D}" type="slidenum">
              <a:rPr lang="es-CO" smtClean="0"/>
              <a:t>‹Nº›</a:t>
            </a:fld>
            <a:endParaRPr lang="es-CO"/>
          </a:p>
        </p:txBody>
      </p:sp>
    </p:spTree>
    <p:extLst>
      <p:ext uri="{BB962C8B-B14F-4D97-AF65-F5344CB8AC3E}">
        <p14:creationId xmlns:p14="http://schemas.microsoft.com/office/powerpoint/2010/main" val="1985660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53AE093-D154-4EA9-B44F-6ECA42518592}" type="datetimeFigureOut">
              <a:rPr lang="es-CO" smtClean="0"/>
              <a:t>5/11/2018</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87ADE73C-E9BF-462E-A690-1E3A4892761D}" type="slidenum">
              <a:rPr lang="es-CO" smtClean="0"/>
              <a:t>‹Nº›</a:t>
            </a:fld>
            <a:endParaRPr lang="es-CO"/>
          </a:p>
        </p:txBody>
      </p:sp>
    </p:spTree>
    <p:extLst>
      <p:ext uri="{BB962C8B-B14F-4D97-AF65-F5344CB8AC3E}">
        <p14:creationId xmlns:p14="http://schemas.microsoft.com/office/powerpoint/2010/main" val="3671724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3AE093-D154-4EA9-B44F-6ECA42518592}" type="datetimeFigureOut">
              <a:rPr lang="es-CO" smtClean="0"/>
              <a:t>5/11/2018</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ADE73C-E9BF-462E-A690-1E3A4892761D}" type="slidenum">
              <a:rPr lang="es-CO" smtClean="0"/>
              <a:t>‹Nº›</a:t>
            </a:fld>
            <a:endParaRPr lang="es-CO"/>
          </a:p>
        </p:txBody>
      </p:sp>
    </p:spTree>
    <p:extLst>
      <p:ext uri="{BB962C8B-B14F-4D97-AF65-F5344CB8AC3E}">
        <p14:creationId xmlns:p14="http://schemas.microsoft.com/office/powerpoint/2010/main" val="341902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CuadroTexto 3"/>
          <p:cNvSpPr txBox="1"/>
          <p:nvPr/>
        </p:nvSpPr>
        <p:spPr>
          <a:xfrm>
            <a:off x="246744" y="213756"/>
            <a:ext cx="8814130" cy="5755422"/>
          </a:xfrm>
          <a:prstGeom prst="rect">
            <a:avLst/>
          </a:prstGeom>
          <a:noFill/>
        </p:spPr>
        <p:txBody>
          <a:bodyPr wrap="square" rtlCol="0">
            <a:spAutoFit/>
          </a:bodyPr>
          <a:lstStyle/>
          <a:p>
            <a:pPr algn="ctr"/>
            <a:r>
              <a:rPr lang="es-ES" sz="2800" b="1" dirty="0">
                <a:solidFill>
                  <a:schemeClr val="accent4">
                    <a:lumMod val="75000"/>
                  </a:schemeClr>
                </a:solidFill>
              </a:rPr>
              <a:t>AHORA A PROFUNDIZAR EN LO QUE HEMOS VISTO…</a:t>
            </a:r>
          </a:p>
          <a:p>
            <a:pPr algn="ctr"/>
            <a:endParaRPr lang="es-ES" sz="2800" b="1" dirty="0">
              <a:solidFill>
                <a:schemeClr val="accent4">
                  <a:lumMod val="75000"/>
                </a:schemeClr>
              </a:solidFill>
            </a:endParaRPr>
          </a:p>
          <a:p>
            <a:pPr algn="just"/>
            <a:r>
              <a:rPr lang="es-ES" sz="2600" b="1" dirty="0">
                <a:solidFill>
                  <a:schemeClr val="accent4">
                    <a:lumMod val="75000"/>
                  </a:schemeClr>
                </a:solidFill>
              </a:rPr>
              <a:t>Para esto con tu compañero(a), verán dos videos que explican como hallar la ecuación de una elipse con centro en el origen dados ciertos elementos específicos, el profesor les orientara cuales serán los videos que trabajaran, para esta parte tendrán 15 minutos, los analizaran y comprenderán (tomen nota y realicen el ejercicio en </a:t>
            </a:r>
            <a:r>
              <a:rPr lang="es-ES" sz="2600" b="1">
                <a:solidFill>
                  <a:schemeClr val="accent4">
                    <a:lumMod val="75000"/>
                  </a:schemeClr>
                </a:solidFill>
              </a:rPr>
              <a:t>su cuaderno), </a:t>
            </a:r>
            <a:r>
              <a:rPr lang="es-ES" sz="2600" b="1" dirty="0">
                <a:solidFill>
                  <a:schemeClr val="accent4">
                    <a:lumMod val="75000"/>
                  </a:schemeClr>
                </a:solidFill>
              </a:rPr>
              <a:t>porque luego se unirán a otra pareja y harán la respectiva explicación de los ejercicios que les correspondió y a su vez los compañeros con los que se unan les explicaran sus respectivos ejercicios, para lo cual tendrán otros 15 minutos.</a:t>
            </a:r>
          </a:p>
          <a:p>
            <a:pPr algn="just"/>
            <a:endParaRPr lang="es-ES" sz="2400" b="1" dirty="0">
              <a:solidFill>
                <a:schemeClr val="accent4">
                  <a:lumMod val="75000"/>
                </a:schemeClr>
              </a:solidFill>
            </a:endParaRPr>
          </a:p>
          <a:p>
            <a:pPr algn="ctr"/>
            <a:r>
              <a:rPr lang="es-ES" sz="2800" b="1" dirty="0">
                <a:solidFill>
                  <a:schemeClr val="accent4">
                    <a:lumMod val="75000"/>
                  </a:schemeClr>
                </a:solidFill>
              </a:rPr>
              <a:t>ANIMO AHORA USTEDES SON LOS PROFESORES</a:t>
            </a:r>
            <a:endParaRPr lang="es-CO" sz="2800" b="1" dirty="0">
              <a:solidFill>
                <a:schemeClr val="accent4">
                  <a:lumMod val="75000"/>
                </a:schemeClr>
              </a:solidFill>
            </a:endParaRPr>
          </a:p>
        </p:txBody>
      </p:sp>
      <p:sp>
        <p:nvSpPr>
          <p:cNvPr id="5" name="CuadroTexto 4">
            <a:extLst>
              <a:ext uri="{FF2B5EF4-FFF2-40B4-BE49-F238E27FC236}">
                <a16:creationId xmlns:a16="http://schemas.microsoft.com/office/drawing/2014/main" id="{1C12467F-20EA-4B9E-8DCB-B49165C7EB7F}"/>
              </a:ext>
            </a:extLst>
          </p:cNvPr>
          <p:cNvSpPr txBox="1"/>
          <p:nvPr/>
        </p:nvSpPr>
        <p:spPr>
          <a:xfrm>
            <a:off x="4918364" y="6165273"/>
            <a:ext cx="4419600" cy="646331"/>
          </a:xfrm>
          <a:prstGeom prst="rect">
            <a:avLst/>
          </a:prstGeom>
          <a:noFill/>
        </p:spPr>
        <p:txBody>
          <a:bodyPr wrap="square" rtlCol="0">
            <a:spAutoFit/>
          </a:bodyPr>
          <a:lstStyle/>
          <a:p>
            <a:pPr algn="ctr"/>
            <a:r>
              <a:rPr lang="es-ES" b="1" dirty="0">
                <a:solidFill>
                  <a:schemeClr val="bg1"/>
                </a:solidFill>
              </a:rPr>
              <a:t>Al finalizar continúa a la </a:t>
            </a:r>
          </a:p>
          <a:p>
            <a:pPr algn="ctr"/>
            <a:r>
              <a:rPr lang="es-ES" b="1" dirty="0">
                <a:solidFill>
                  <a:schemeClr val="bg1"/>
                </a:solidFill>
              </a:rPr>
              <a:t>sección PRACTIQUEMOS LO APRENDIDO</a:t>
            </a:r>
          </a:p>
        </p:txBody>
      </p:sp>
    </p:spTree>
    <p:extLst>
      <p:ext uri="{BB962C8B-B14F-4D97-AF65-F5344CB8AC3E}">
        <p14:creationId xmlns:p14="http://schemas.microsoft.com/office/powerpoint/2010/main" val="31279252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130</Words>
  <Application>Microsoft Office PowerPoint</Application>
  <PresentationFormat>Panorámica</PresentationFormat>
  <Paragraphs>7</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 Campuzano Perez</dc:creator>
  <cp:lastModifiedBy>Familia Campuzano Pérez</cp:lastModifiedBy>
  <cp:revision>6</cp:revision>
  <dcterms:created xsi:type="dcterms:W3CDTF">2018-05-03T01:12:14Z</dcterms:created>
  <dcterms:modified xsi:type="dcterms:W3CDTF">2018-11-06T02:38:17Z</dcterms:modified>
</cp:coreProperties>
</file>