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101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554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5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719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125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107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629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029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05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693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557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AA941-466E-4905-B13E-D390267A3B3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8371F-F6BD-4907-9878-78F0C4935F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600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568952" cy="4032448"/>
          </a:xfrm>
        </p:spPr>
        <p:txBody>
          <a:bodyPr>
            <a:normAutofit lnSpcReduction="10000"/>
          </a:bodyPr>
          <a:lstStyle/>
          <a:p>
            <a:r>
              <a:rPr lang="es-CO" b="1" dirty="0">
                <a:solidFill>
                  <a:schemeClr val="bg1"/>
                </a:solidFill>
              </a:rPr>
              <a:t>Solicita a tu profesor la hoja de trabajo ELEMENTOS PRINCIPALES DE LA ELIPSE, en esta encontrarás la imagen de una elipse a la cual con ayuda del </a:t>
            </a:r>
            <a:r>
              <a:rPr lang="es-CO" b="1">
                <a:solidFill>
                  <a:schemeClr val="bg1"/>
                </a:solidFill>
              </a:rPr>
              <a:t>video adjunto, </a:t>
            </a:r>
            <a:r>
              <a:rPr lang="es-CO" b="1" dirty="0">
                <a:solidFill>
                  <a:schemeClr val="bg1"/>
                </a:solidFill>
              </a:rPr>
              <a:t>le señalaras  los elementos principales.</a:t>
            </a:r>
          </a:p>
          <a:p>
            <a:r>
              <a:rPr lang="es-CO" b="1" dirty="0">
                <a:solidFill>
                  <a:schemeClr val="bg1"/>
                </a:solidFill>
              </a:rPr>
              <a:t>Te recomiendo ser muy detallado y preciso en la elaboración de esta actividad porque te servirá mas adelante para la sección PRACTIQUEMOS</a:t>
            </a:r>
          </a:p>
          <a:p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791914A-7AC0-4BBF-A76F-7EECB543FDB8}"/>
              </a:ext>
            </a:extLst>
          </p:cNvPr>
          <p:cNvSpPr txBox="1"/>
          <p:nvPr/>
        </p:nvSpPr>
        <p:spPr>
          <a:xfrm>
            <a:off x="5508104" y="5661248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Continua a la sección</a:t>
            </a:r>
          </a:p>
          <a:p>
            <a:pPr algn="ctr"/>
            <a:r>
              <a:rPr lang="es-ES" sz="2400" b="1" dirty="0"/>
              <a:t>PROFUNDIZAR</a:t>
            </a:r>
          </a:p>
        </p:txBody>
      </p:sp>
    </p:spTree>
    <p:extLst>
      <p:ext uri="{BB962C8B-B14F-4D97-AF65-F5344CB8AC3E}">
        <p14:creationId xmlns:p14="http://schemas.microsoft.com/office/powerpoint/2010/main" val="31207375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64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cpe</dc:creator>
  <cp:lastModifiedBy>Familia Campuzano Pérez</cp:lastModifiedBy>
  <cp:revision>8</cp:revision>
  <dcterms:created xsi:type="dcterms:W3CDTF">2018-08-25T12:51:53Z</dcterms:created>
  <dcterms:modified xsi:type="dcterms:W3CDTF">2018-11-07T01:19:58Z</dcterms:modified>
</cp:coreProperties>
</file>