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s-ES"/>
              <a:t>Haga clic para modificar el estilo de título del patrón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10/30/2018</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‹Nº›</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341D2AC3-6A0B-4169-B1EA-E3AE8B351BDD}" type="datetimeFigureOut">
              <a:rPr lang="en-US" dirty="0"/>
              <a:t>10/30/2018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DD4B9363-8B87-41B7-9F8E-64519CBB8F34}" type="datetimeFigureOut">
              <a:rPr lang="en-US" dirty="0"/>
              <a:t>10/30/2018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AEF5746-5284-4951-9F37-7AE924EDBCB7}" type="datetimeFigureOut">
              <a:rPr lang="en-US" dirty="0"/>
              <a:t>10/30/2018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02398B29-7265-4A65-A2A4-6703C057B7C1}" type="datetimeFigureOut">
              <a:rPr lang="en-US" dirty="0"/>
              <a:t>10/30/2018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3" name="Date Placeholder 2"/>
          <p:cNvSpPr>
            <a:spLocks noGrp="1"/>
          </p:cNvSpPr>
          <p:nvPr>
            <p:ph type="dt" sz="half" idx="10"/>
          </p:nvPr>
        </p:nvSpPr>
        <p:spPr/>
        <p:txBody>
          <a:bodyPr/>
          <a:lstStyle/>
          <a:p>
            <a:fld id="{28FBA082-94DF-4C4B-A041-6624924AB0A8}" type="datetimeFigureOut">
              <a:rPr lang="en-US" dirty="0"/>
              <a:t>10/30/2018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s-ES"/>
              <a:t>Haga clic para modificar el estilo de título del patrón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3" name="Date Placeholder 2"/>
          <p:cNvSpPr>
            <a:spLocks noGrp="1"/>
          </p:cNvSpPr>
          <p:nvPr>
            <p:ph type="dt" sz="half" idx="10"/>
          </p:nvPr>
        </p:nvSpPr>
        <p:spPr/>
        <p:txBody>
          <a:bodyPr/>
          <a:lstStyle/>
          <a:p>
            <a:fld id="{B27686C4-3AB5-4E0C-86CA-FB108C350AA9}" type="datetimeFigureOut">
              <a:rPr lang="en-US" dirty="0"/>
              <a:t>10/30/2018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0F7F47CF-67C9-420C-80A5-E2069FF0C2DF}" type="datetimeFigureOut">
              <a:rPr lang="en-US" dirty="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10/30/2018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2" name="Content Placeholder 3"/>
          <p:cNvSpPr>
            <a:spLocks noGrp="1"/>
          </p:cNvSpPr>
          <p:nvPr>
            <p:ph sz="quarter" idx="13"/>
          </p:nvPr>
        </p:nvSpPr>
        <p:spPr>
          <a:xfrm>
            <a:off x="685802" y="2861733"/>
            <a:ext cx="5088712" cy="2512852"/>
          </a:xfrm>
        </p:spPr>
        <p:txBody>
          <a:bodyPr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3" name="Content Placeholder 5"/>
          <p:cNvSpPr>
            <a:spLocks noGrp="1"/>
          </p:cNvSpPr>
          <p:nvPr>
            <p:ph sz="quarter" idx="14"/>
          </p:nvPr>
        </p:nvSpPr>
        <p:spPr>
          <a:xfrm>
            <a:off x="5993969" y="2861733"/>
            <a:ext cx="5088713" cy="2512852"/>
          </a:xfrm>
        </p:spPr>
        <p:txBody>
          <a:bodyPr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10/30/2018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10/30/2018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10/30/2018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50C3BFE2-83B7-4B0A-B9D3-AB28331082B3}" type="datetimeFigureOut">
              <a:rPr lang="en-US" dirty="0"/>
              <a:t>10/30/2018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12EF78E3-FDA3-4D28-AAA2-0B81F349A39D}" type="datetimeFigureOut">
              <a:rPr lang="en-US" dirty="0"/>
              <a:t>10/30/2018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10/30/2018</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26CE76E5-0F22-49CA-AFB4-C3BD04876BC6}"/>
              </a:ext>
            </a:extLst>
          </p:cNvPr>
          <p:cNvSpPr>
            <a:spLocks noGrp="1"/>
          </p:cNvSpPr>
          <p:nvPr>
            <p:ph type="subTitle" idx="1"/>
          </p:nvPr>
        </p:nvSpPr>
        <p:spPr>
          <a:xfrm rot="21420000">
            <a:off x="633880" y="926524"/>
            <a:ext cx="9755187" cy="3089919"/>
          </a:xfrm>
        </p:spPr>
        <p:txBody>
          <a:bodyPr/>
          <a:lstStyle/>
          <a:p>
            <a:pPr algn="just"/>
            <a:r>
              <a:rPr lang="es-ES" dirty="0"/>
              <a:t>A PARTIR DE AQUÍ ENCONTRARAS UNA SERIE DE CONCEPTOS QUE SE REQUIEREN PARA APRENDER CON MAS PROPIEDAD EL TEMA DE LA ELIPSE, PUEDES INGRESAR AL ICONO DEL CONCEPTO QUE CONSIDERES NECESITAS REPASAR, SI ALGUNO DE ELLOS NO NECESITAS REPASARLO PUEDES CONTINUAR AL SIGUIENTE O SIMPLEMENTE PROSEGUIR EN LA RUTA HACIA LA SECCION ELIPSE</a:t>
            </a:r>
          </a:p>
        </p:txBody>
      </p:sp>
    </p:spTree>
    <p:extLst>
      <p:ext uri="{BB962C8B-B14F-4D97-AF65-F5344CB8AC3E}">
        <p14:creationId xmlns:p14="http://schemas.microsoft.com/office/powerpoint/2010/main" val="33361100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TM04033927[[fn=Evento principal]]</Template>
  <TotalTime>6</TotalTime>
  <Words>55</Words>
  <Application>Microsoft Office PowerPoint</Application>
  <PresentationFormat>Panorámica</PresentationFormat>
  <Paragraphs>1</Paragraphs>
  <Slides>1</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vt:i4>
      </vt:variant>
    </vt:vector>
  </HeadingPairs>
  <TitlesOfParts>
    <vt:vector size="4" baseType="lpstr">
      <vt:lpstr>Arial</vt:lpstr>
      <vt:lpstr>Impact</vt:lpstr>
      <vt:lpstr>Evento principal</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Familia Campuzano Pérez</dc:creator>
  <cp:lastModifiedBy>Familia Campuzano Pérez</cp:lastModifiedBy>
  <cp:revision>1</cp:revision>
  <dcterms:created xsi:type="dcterms:W3CDTF">2018-10-31T02:25:49Z</dcterms:created>
  <dcterms:modified xsi:type="dcterms:W3CDTF">2018-10-31T02:32:39Z</dcterms:modified>
</cp:coreProperties>
</file>