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7D56-2AD3-46C3-96BA-728654E973AD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49B7A-B0E4-433C-A70C-1B6D4AE1F7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7255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7D56-2AD3-46C3-96BA-728654E973AD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49B7A-B0E4-433C-A70C-1B6D4AE1F7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9774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7D56-2AD3-46C3-96BA-728654E973AD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49B7A-B0E4-433C-A70C-1B6D4AE1F7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1147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7D56-2AD3-46C3-96BA-728654E973AD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49B7A-B0E4-433C-A70C-1B6D4AE1F7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1019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7D56-2AD3-46C3-96BA-728654E973AD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49B7A-B0E4-433C-A70C-1B6D4AE1F7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2063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7D56-2AD3-46C3-96BA-728654E973AD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49B7A-B0E4-433C-A70C-1B6D4AE1F7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2864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7D56-2AD3-46C3-96BA-728654E973AD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49B7A-B0E4-433C-A70C-1B6D4AE1F7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4988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7D56-2AD3-46C3-96BA-728654E973AD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49B7A-B0E4-433C-A70C-1B6D4AE1F7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3874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7D56-2AD3-46C3-96BA-728654E973AD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49B7A-B0E4-433C-A70C-1B6D4AE1F7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897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7D56-2AD3-46C3-96BA-728654E973AD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49B7A-B0E4-433C-A70C-1B6D4AE1F7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0149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7D56-2AD3-46C3-96BA-728654E973AD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49B7A-B0E4-433C-A70C-1B6D4AE1F7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592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57D56-2AD3-46C3-96BA-728654E973AD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49B7A-B0E4-433C-A70C-1B6D4AE1F7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6462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38629" y="812800"/>
            <a:ext cx="9042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b="1" dirty="0">
                <a:solidFill>
                  <a:schemeClr val="bg1"/>
                </a:solidFill>
              </a:rPr>
              <a:t>Para comprender como solucionar ejercicios de elipses con centro fuera del origen, con tu compañero(a) ingresaran al enlace </a:t>
            </a:r>
            <a:r>
              <a:rPr lang="es-ES" sz="2800" b="1" u="sng" dirty="0">
                <a:solidFill>
                  <a:schemeClr val="bg1"/>
                </a:solidFill>
              </a:rPr>
              <a:t>EJERCICIOSELIPSEFUERAORIGEN</a:t>
            </a:r>
            <a:r>
              <a:rPr lang="es-ES" sz="2800" b="1" dirty="0">
                <a:solidFill>
                  <a:schemeClr val="bg1"/>
                </a:solidFill>
              </a:rPr>
              <a:t> y analizaran los tres ejemplos que aparecen resueltos, así como el video adjunto que amplia este tema.</a:t>
            </a:r>
          </a:p>
          <a:p>
            <a:pPr algn="just"/>
            <a:endParaRPr lang="es-ES" sz="2800" b="1" dirty="0">
              <a:solidFill>
                <a:schemeClr val="bg1"/>
              </a:solidFill>
            </a:endParaRPr>
          </a:p>
          <a:p>
            <a:pPr algn="just"/>
            <a:r>
              <a:rPr lang="es-ES" sz="2800" b="1" dirty="0">
                <a:solidFill>
                  <a:schemeClr val="bg1"/>
                </a:solidFill>
              </a:rPr>
              <a:t>Para terminar resolverán los ejercicios 5, 7i,ii y 8iii propuestos en el enlace </a:t>
            </a:r>
            <a:r>
              <a:rPr lang="es-ES" sz="2800" b="1" u="sng" dirty="0">
                <a:solidFill>
                  <a:schemeClr val="bg1"/>
                </a:solidFill>
              </a:rPr>
              <a:t>EJERCICIOSELIPSECENTROORIGEN</a:t>
            </a:r>
            <a:r>
              <a:rPr lang="es-ES" sz="2800" b="1" dirty="0">
                <a:solidFill>
                  <a:schemeClr val="bg1"/>
                </a:solidFill>
              </a:rPr>
              <a:t>.</a:t>
            </a:r>
          </a:p>
          <a:p>
            <a:pPr algn="just"/>
            <a:endParaRPr lang="es-ES" sz="2800" b="1" dirty="0">
              <a:solidFill>
                <a:schemeClr val="bg1"/>
              </a:solidFill>
            </a:endParaRPr>
          </a:p>
          <a:p>
            <a:pPr algn="just"/>
            <a:r>
              <a:rPr lang="es-ES" sz="2800" b="1" dirty="0">
                <a:solidFill>
                  <a:schemeClr val="bg1"/>
                </a:solidFill>
              </a:rPr>
              <a:t>Tendrán 40 minutos para la realización de esta actividad y no se les olvide trabajar cada uno en su cuaderno.</a:t>
            </a:r>
            <a:endParaRPr lang="es-CO" sz="2800" b="1" dirty="0">
              <a:solidFill>
                <a:schemeClr val="bg1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42832EF-92D6-46F1-987C-4796837E41CD}"/>
              </a:ext>
            </a:extLst>
          </p:cNvPr>
          <p:cNvSpPr txBox="1"/>
          <p:nvPr/>
        </p:nvSpPr>
        <p:spPr>
          <a:xfrm>
            <a:off x="6908800" y="5878944"/>
            <a:ext cx="2452914" cy="707886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Continua sección TAREA</a:t>
            </a:r>
          </a:p>
        </p:txBody>
      </p:sp>
    </p:spTree>
    <p:extLst>
      <p:ext uri="{BB962C8B-B14F-4D97-AF65-F5344CB8AC3E}">
        <p14:creationId xmlns:p14="http://schemas.microsoft.com/office/powerpoint/2010/main" val="28927169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84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F. Campuzano Perez</dc:creator>
  <cp:lastModifiedBy>Familia Campuzano Pérez</cp:lastModifiedBy>
  <cp:revision>5</cp:revision>
  <dcterms:created xsi:type="dcterms:W3CDTF">2018-05-03T02:55:21Z</dcterms:created>
  <dcterms:modified xsi:type="dcterms:W3CDTF">2018-11-07T01:33:47Z</dcterms:modified>
</cp:coreProperties>
</file>