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64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49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1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03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27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111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0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49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5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2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9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4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08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3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6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5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4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F679CAC-D91C-459A-B84F-E65536C8D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6648" y="1878786"/>
            <a:ext cx="5498122" cy="4633479"/>
          </a:xfrm>
        </p:spPr>
        <p:txBody>
          <a:bodyPr>
            <a:normAutofit fontScale="62500" lnSpcReduction="20000"/>
          </a:bodyPr>
          <a:lstStyle/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blanco y negro con ambos colores separados en zonas bien definidas, pueden ser todas negras o todas blancas, nunca de un color solido.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CONFORMACIÓN</a:t>
            </a:r>
            <a:r>
              <a:rPr lang="es-PA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gran alzada y forma robusta, ubres de gran capacidad y piel suave.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TAMAÑO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pesan de 600 a 700 kg y de alzada superior a los 1.50 </a:t>
            </a:r>
            <a:r>
              <a:rPr lang="es-PA" sz="3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mts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r>
              <a:rPr lang="es-PA" sz="3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3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PRODUCTIVAS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al nacer pesan entre 34 y 38kg, primer parto a los 24 meses y 520kg  de p.v., grandes productoras de 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leche, gestaciones 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promedios de 278 </a:t>
            </a:r>
            <a:r>
              <a:rPr lang="es-PA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días</a:t>
            </a:r>
            <a:endParaRPr lang="es-PA" dirty="0" smtClean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5A98756-4C1F-4961-9D5A-83996AF1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9" y="135076"/>
            <a:ext cx="11516141" cy="98728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67" y="1878786"/>
            <a:ext cx="6235281" cy="42467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CuadroTexto 10"/>
          <p:cNvSpPr txBox="1"/>
          <p:nvPr/>
        </p:nvSpPr>
        <p:spPr>
          <a:xfrm>
            <a:off x="7883248" y="1304166"/>
            <a:ext cx="2685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CARACTERISTICAS </a:t>
            </a:r>
            <a:endParaRPr lang="es-P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5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1070</TotalTime>
  <Words>94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FULVIA ESTHER</dc:creator>
  <cp:lastModifiedBy>Lourdes Escudé</cp:lastModifiedBy>
  <cp:revision>111</cp:revision>
  <dcterms:created xsi:type="dcterms:W3CDTF">2020-04-26T23:03:58Z</dcterms:created>
  <dcterms:modified xsi:type="dcterms:W3CDTF">2020-05-03T01:35:02Z</dcterms:modified>
</cp:coreProperties>
</file>