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C519948F-75E4-426E-9CA8-7A6C1034D835}" type="datetimeFigureOut">
              <a:rPr lang="es-ES" smtClean="0"/>
              <a:t>10/08/2020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3A68EDF-57C9-4C8C-B6F4-3D7C790D0278}" type="slidenum">
              <a:rPr lang="es-ES" smtClean="0"/>
              <a:t>‹Nº›</a:t>
            </a:fld>
            <a:endParaRPr lang="es-ES"/>
          </a:p>
        </p:txBody>
      </p:sp>
    </p:spTree>
    <p:extLst>
      <p:ext uri="{BB962C8B-B14F-4D97-AF65-F5344CB8AC3E}">
        <p14:creationId xmlns:p14="http://schemas.microsoft.com/office/powerpoint/2010/main" val="1124286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519948F-75E4-426E-9CA8-7A6C1034D835}" type="datetimeFigureOut">
              <a:rPr lang="es-ES" smtClean="0"/>
              <a:t>10/08/2020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3A68EDF-57C9-4C8C-B6F4-3D7C790D0278}" type="slidenum">
              <a:rPr lang="es-ES" smtClean="0"/>
              <a:t>‹Nº›</a:t>
            </a:fld>
            <a:endParaRPr lang="es-ES"/>
          </a:p>
        </p:txBody>
      </p:sp>
    </p:spTree>
    <p:extLst>
      <p:ext uri="{BB962C8B-B14F-4D97-AF65-F5344CB8AC3E}">
        <p14:creationId xmlns:p14="http://schemas.microsoft.com/office/powerpoint/2010/main" val="1177624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519948F-75E4-426E-9CA8-7A6C1034D835}" type="datetimeFigureOut">
              <a:rPr lang="es-ES" smtClean="0"/>
              <a:t>10/08/2020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3A68EDF-57C9-4C8C-B6F4-3D7C790D0278}" type="slidenum">
              <a:rPr lang="es-ES" smtClean="0"/>
              <a:t>‹Nº›</a:t>
            </a:fld>
            <a:endParaRPr lang="es-E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981384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519948F-75E4-426E-9CA8-7A6C1034D835}" type="datetimeFigureOut">
              <a:rPr lang="es-ES" smtClean="0"/>
              <a:t>10/08/2020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3A68EDF-57C9-4C8C-B6F4-3D7C790D0278}" type="slidenum">
              <a:rPr lang="es-ES" smtClean="0"/>
              <a:t>‹Nº›</a:t>
            </a:fld>
            <a:endParaRPr lang="es-ES"/>
          </a:p>
        </p:txBody>
      </p:sp>
    </p:spTree>
    <p:extLst>
      <p:ext uri="{BB962C8B-B14F-4D97-AF65-F5344CB8AC3E}">
        <p14:creationId xmlns:p14="http://schemas.microsoft.com/office/powerpoint/2010/main" val="3423633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519948F-75E4-426E-9CA8-7A6C1034D835}" type="datetimeFigureOut">
              <a:rPr lang="es-ES" smtClean="0"/>
              <a:t>10/08/2020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3A68EDF-57C9-4C8C-B6F4-3D7C790D0278}"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199671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519948F-75E4-426E-9CA8-7A6C1034D835}" type="datetimeFigureOut">
              <a:rPr lang="es-ES" smtClean="0"/>
              <a:t>10/08/2020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3A68EDF-57C9-4C8C-B6F4-3D7C790D0278}" type="slidenum">
              <a:rPr lang="es-ES" smtClean="0"/>
              <a:t>‹Nº›</a:t>
            </a:fld>
            <a:endParaRPr lang="es-ES"/>
          </a:p>
        </p:txBody>
      </p:sp>
    </p:spTree>
    <p:extLst>
      <p:ext uri="{BB962C8B-B14F-4D97-AF65-F5344CB8AC3E}">
        <p14:creationId xmlns:p14="http://schemas.microsoft.com/office/powerpoint/2010/main" val="4739857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519948F-75E4-426E-9CA8-7A6C1034D835}" type="datetimeFigureOut">
              <a:rPr lang="es-ES" smtClean="0"/>
              <a:t>10/08/2020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3A68EDF-57C9-4C8C-B6F4-3D7C790D0278}" type="slidenum">
              <a:rPr lang="es-ES" smtClean="0"/>
              <a:t>‹Nº›</a:t>
            </a:fld>
            <a:endParaRPr lang="es-ES"/>
          </a:p>
        </p:txBody>
      </p:sp>
    </p:spTree>
    <p:extLst>
      <p:ext uri="{BB962C8B-B14F-4D97-AF65-F5344CB8AC3E}">
        <p14:creationId xmlns:p14="http://schemas.microsoft.com/office/powerpoint/2010/main" val="23743424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519948F-75E4-426E-9CA8-7A6C1034D835}" type="datetimeFigureOut">
              <a:rPr lang="es-ES" smtClean="0"/>
              <a:t>10/08/2020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3A68EDF-57C9-4C8C-B6F4-3D7C790D0278}" type="slidenum">
              <a:rPr lang="es-ES" smtClean="0"/>
              <a:t>‹Nº›</a:t>
            </a:fld>
            <a:endParaRPr lang="es-ES"/>
          </a:p>
        </p:txBody>
      </p:sp>
    </p:spTree>
    <p:extLst>
      <p:ext uri="{BB962C8B-B14F-4D97-AF65-F5344CB8AC3E}">
        <p14:creationId xmlns:p14="http://schemas.microsoft.com/office/powerpoint/2010/main" val="1857111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519948F-75E4-426E-9CA8-7A6C1034D835}" type="datetimeFigureOut">
              <a:rPr lang="es-ES" smtClean="0"/>
              <a:t>10/08/2020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3A68EDF-57C9-4C8C-B6F4-3D7C790D0278}" type="slidenum">
              <a:rPr lang="es-ES" smtClean="0"/>
              <a:t>‹Nº›</a:t>
            </a:fld>
            <a:endParaRPr lang="es-ES"/>
          </a:p>
        </p:txBody>
      </p:sp>
    </p:spTree>
    <p:extLst>
      <p:ext uri="{BB962C8B-B14F-4D97-AF65-F5344CB8AC3E}">
        <p14:creationId xmlns:p14="http://schemas.microsoft.com/office/powerpoint/2010/main" val="1084001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519948F-75E4-426E-9CA8-7A6C1034D835}" type="datetimeFigureOut">
              <a:rPr lang="es-ES" smtClean="0"/>
              <a:t>10/08/2020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3A68EDF-57C9-4C8C-B6F4-3D7C790D0278}" type="slidenum">
              <a:rPr lang="es-ES" smtClean="0"/>
              <a:t>‹Nº›</a:t>
            </a:fld>
            <a:endParaRPr lang="es-ES"/>
          </a:p>
        </p:txBody>
      </p:sp>
    </p:spTree>
    <p:extLst>
      <p:ext uri="{BB962C8B-B14F-4D97-AF65-F5344CB8AC3E}">
        <p14:creationId xmlns:p14="http://schemas.microsoft.com/office/powerpoint/2010/main" val="2410042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C519948F-75E4-426E-9CA8-7A6C1034D835}" type="datetimeFigureOut">
              <a:rPr lang="es-ES" smtClean="0"/>
              <a:t>10/08/2020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3A68EDF-57C9-4C8C-B6F4-3D7C790D0278}" type="slidenum">
              <a:rPr lang="es-ES" smtClean="0"/>
              <a:t>‹Nº›</a:t>
            </a:fld>
            <a:endParaRPr lang="es-ES"/>
          </a:p>
        </p:txBody>
      </p:sp>
    </p:spTree>
    <p:extLst>
      <p:ext uri="{BB962C8B-B14F-4D97-AF65-F5344CB8AC3E}">
        <p14:creationId xmlns:p14="http://schemas.microsoft.com/office/powerpoint/2010/main" val="3340251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519948F-75E4-426E-9CA8-7A6C1034D835}" type="datetimeFigureOut">
              <a:rPr lang="es-ES" smtClean="0"/>
              <a:t>10/08/2020</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03A68EDF-57C9-4C8C-B6F4-3D7C790D0278}" type="slidenum">
              <a:rPr lang="es-ES" smtClean="0"/>
              <a:t>‹Nº›</a:t>
            </a:fld>
            <a:endParaRPr lang="es-ES"/>
          </a:p>
        </p:txBody>
      </p:sp>
    </p:spTree>
    <p:extLst>
      <p:ext uri="{BB962C8B-B14F-4D97-AF65-F5344CB8AC3E}">
        <p14:creationId xmlns:p14="http://schemas.microsoft.com/office/powerpoint/2010/main" val="4133029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519948F-75E4-426E-9CA8-7A6C1034D835}" type="datetimeFigureOut">
              <a:rPr lang="es-ES" smtClean="0"/>
              <a:t>10/08/2020</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03A68EDF-57C9-4C8C-B6F4-3D7C790D0278}" type="slidenum">
              <a:rPr lang="es-ES" smtClean="0"/>
              <a:t>‹Nº›</a:t>
            </a:fld>
            <a:endParaRPr lang="es-ES"/>
          </a:p>
        </p:txBody>
      </p:sp>
    </p:spTree>
    <p:extLst>
      <p:ext uri="{BB962C8B-B14F-4D97-AF65-F5344CB8AC3E}">
        <p14:creationId xmlns:p14="http://schemas.microsoft.com/office/powerpoint/2010/main" val="3473561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9948F-75E4-426E-9CA8-7A6C1034D835}" type="datetimeFigureOut">
              <a:rPr lang="es-ES" smtClean="0"/>
              <a:t>10/08/2020</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03A68EDF-57C9-4C8C-B6F4-3D7C790D0278}" type="slidenum">
              <a:rPr lang="es-ES" smtClean="0"/>
              <a:t>‹Nº›</a:t>
            </a:fld>
            <a:endParaRPr lang="es-ES"/>
          </a:p>
        </p:txBody>
      </p:sp>
    </p:spTree>
    <p:extLst>
      <p:ext uri="{BB962C8B-B14F-4D97-AF65-F5344CB8AC3E}">
        <p14:creationId xmlns:p14="http://schemas.microsoft.com/office/powerpoint/2010/main" val="759937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519948F-75E4-426E-9CA8-7A6C1034D835}" type="datetimeFigureOut">
              <a:rPr lang="es-ES" smtClean="0"/>
              <a:t>10/08/2020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3A68EDF-57C9-4C8C-B6F4-3D7C790D0278}" type="slidenum">
              <a:rPr lang="es-ES" smtClean="0"/>
              <a:t>‹Nº›</a:t>
            </a:fld>
            <a:endParaRPr lang="es-ES"/>
          </a:p>
        </p:txBody>
      </p:sp>
    </p:spTree>
    <p:extLst>
      <p:ext uri="{BB962C8B-B14F-4D97-AF65-F5344CB8AC3E}">
        <p14:creationId xmlns:p14="http://schemas.microsoft.com/office/powerpoint/2010/main" val="59241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519948F-75E4-426E-9CA8-7A6C1034D835}" type="datetimeFigureOut">
              <a:rPr lang="es-ES" smtClean="0"/>
              <a:t>10/08/2020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3A68EDF-57C9-4C8C-B6F4-3D7C790D0278}" type="slidenum">
              <a:rPr lang="es-ES" smtClean="0"/>
              <a:t>‹Nº›</a:t>
            </a:fld>
            <a:endParaRPr lang="es-ES"/>
          </a:p>
        </p:txBody>
      </p:sp>
    </p:spTree>
    <p:extLst>
      <p:ext uri="{BB962C8B-B14F-4D97-AF65-F5344CB8AC3E}">
        <p14:creationId xmlns:p14="http://schemas.microsoft.com/office/powerpoint/2010/main" val="3460057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519948F-75E4-426E-9CA8-7A6C1034D835}" type="datetimeFigureOut">
              <a:rPr lang="es-ES" smtClean="0"/>
              <a:t>10/08/2020</a:t>
            </a:fld>
            <a:endParaRPr lang="es-E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3A68EDF-57C9-4C8C-B6F4-3D7C790D0278}" type="slidenum">
              <a:rPr lang="es-ES" smtClean="0"/>
              <a:t>‹Nº›</a:t>
            </a:fld>
            <a:endParaRPr lang="es-ES"/>
          </a:p>
        </p:txBody>
      </p:sp>
    </p:spTree>
    <p:extLst>
      <p:ext uri="{BB962C8B-B14F-4D97-AF65-F5344CB8AC3E}">
        <p14:creationId xmlns:p14="http://schemas.microsoft.com/office/powerpoint/2010/main" val="21737178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07067" y="124974"/>
            <a:ext cx="7766936" cy="1646302"/>
          </a:xfrm>
        </p:spPr>
        <p:txBody>
          <a:bodyPr/>
          <a:lstStyle/>
          <a:p>
            <a:pPr algn="ctr"/>
            <a:r>
              <a:rPr lang="es-ES" sz="3200" dirty="0"/>
              <a:t>Las exportaciones netas </a:t>
            </a:r>
            <a:r>
              <a:rPr lang="es-ES" sz="3200" dirty="0" err="1"/>
              <a:t>anticíclicas</a:t>
            </a:r>
            <a:r>
              <a:rPr lang="es-ES" sz="3200" dirty="0"/>
              <a:t> en el periodo 1995-2000</a:t>
            </a:r>
          </a:p>
        </p:txBody>
      </p:sp>
      <p:sp>
        <p:nvSpPr>
          <p:cNvPr id="3" name="Subtítulo 2"/>
          <p:cNvSpPr>
            <a:spLocks noGrp="1"/>
          </p:cNvSpPr>
          <p:nvPr>
            <p:ph type="subTitle" idx="1"/>
          </p:nvPr>
        </p:nvSpPr>
        <p:spPr>
          <a:xfrm>
            <a:off x="1462717" y="2376580"/>
            <a:ext cx="7766936" cy="2556028"/>
          </a:xfrm>
        </p:spPr>
        <p:txBody>
          <a:bodyPr>
            <a:noAutofit/>
          </a:bodyPr>
          <a:lstStyle/>
          <a:p>
            <a:pPr algn="just"/>
            <a:r>
              <a:rPr lang="es-ES" sz="2400" dirty="0"/>
              <a:t>El final de los años noventa cuenta la historia opuesta. Después de 1995 la combinación de bajas tasas de interés reales y un mercado de valores en expansión llevaron al rápido crecimiento de la demanda doméstica de Estados Unidos, en particular de la inversión privada. El desempleo se redujo drásticamente. Un rápido incremento en la demanda externa por activos estadounidenses llevó a una súbita apreciación del dólar.</a:t>
            </a:r>
          </a:p>
        </p:txBody>
      </p:sp>
    </p:spTree>
    <p:extLst>
      <p:ext uri="{BB962C8B-B14F-4D97-AF65-F5344CB8AC3E}">
        <p14:creationId xmlns:p14="http://schemas.microsoft.com/office/powerpoint/2010/main" val="37857675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rotWithShape="1">
          <a:blip r:embed="rId2"/>
          <a:srcRect l="27918" t="10365" r="25071" b="7015"/>
          <a:stretch/>
        </p:blipFill>
        <p:spPr>
          <a:xfrm>
            <a:off x="2395469" y="149642"/>
            <a:ext cx="6619742" cy="6540933"/>
          </a:xfrm>
          <a:prstGeom prst="rect">
            <a:avLst/>
          </a:prstGeom>
          <a:ln w="38100" cap="sq">
            <a:solidFill>
              <a:schemeClr val="accent1"/>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93765305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TotalTime>
  <Words>80</Words>
  <Application>Microsoft Office PowerPoint</Application>
  <PresentationFormat>Panorámica</PresentationFormat>
  <Paragraphs>2</Paragraphs>
  <Slides>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vt:i4>
      </vt:variant>
    </vt:vector>
  </HeadingPairs>
  <TitlesOfParts>
    <vt:vector size="6" baseType="lpstr">
      <vt:lpstr>Arial</vt:lpstr>
      <vt:lpstr>Trebuchet MS</vt:lpstr>
      <vt:lpstr>Wingdings 3</vt:lpstr>
      <vt:lpstr>Faceta</vt:lpstr>
      <vt:lpstr>Las exportaciones netas anticíclicas en el periodo 1995-2000</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 exportaciones netas anticíclicas en el periodo 1995-2000</dc:title>
  <dc:creator>Cuenta Microsoft</dc:creator>
  <cp:lastModifiedBy>Cuenta Microsoft</cp:lastModifiedBy>
  <cp:revision>1</cp:revision>
  <dcterms:created xsi:type="dcterms:W3CDTF">2020-08-10T18:11:58Z</dcterms:created>
  <dcterms:modified xsi:type="dcterms:W3CDTF">2020-08-10T18:15:30Z</dcterms:modified>
</cp:coreProperties>
</file>