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69ED1C16-0E0B-4551-BFA8-1A02E51C2DD5}" type="datetimeFigureOut">
              <a:rPr lang="es-ES" smtClean="0"/>
              <a:t>10/08/2020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D0B5E1-2449-40DB-8651-8D43068FFB50}" type="slidenum">
              <a:rPr lang="es-ES" smtClean="0"/>
              <a:t>‹Nº›</a:t>
            </a:fld>
            <a:endParaRPr lang="es-ES"/>
          </a:p>
        </p:txBody>
      </p:sp>
    </p:spTree>
    <p:extLst>
      <p:ext uri="{BB962C8B-B14F-4D97-AF65-F5344CB8AC3E}">
        <p14:creationId xmlns:p14="http://schemas.microsoft.com/office/powerpoint/2010/main" val="2087150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9ED1C16-0E0B-4551-BFA8-1A02E51C2DD5}" type="datetimeFigureOut">
              <a:rPr lang="es-ES" smtClean="0"/>
              <a:t>10/08/2020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D0B5E1-2449-40DB-8651-8D43068FFB50}" type="slidenum">
              <a:rPr lang="es-ES" smtClean="0"/>
              <a:t>‹Nº›</a:t>
            </a:fld>
            <a:endParaRPr lang="es-ES"/>
          </a:p>
        </p:txBody>
      </p:sp>
    </p:spTree>
    <p:extLst>
      <p:ext uri="{BB962C8B-B14F-4D97-AF65-F5344CB8AC3E}">
        <p14:creationId xmlns:p14="http://schemas.microsoft.com/office/powerpoint/2010/main" val="137450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9ED1C16-0E0B-4551-BFA8-1A02E51C2DD5}" type="datetimeFigureOut">
              <a:rPr lang="es-ES" smtClean="0"/>
              <a:t>10/08/2020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D0B5E1-2449-40DB-8651-8D43068FFB50}" type="slidenum">
              <a:rPr lang="es-ES" smtClean="0"/>
              <a:t>‹Nº›</a:t>
            </a:fld>
            <a:endParaRPr lang="es-ES"/>
          </a:p>
        </p:txBody>
      </p:sp>
    </p:spTree>
    <p:extLst>
      <p:ext uri="{BB962C8B-B14F-4D97-AF65-F5344CB8AC3E}">
        <p14:creationId xmlns:p14="http://schemas.microsoft.com/office/powerpoint/2010/main" val="3073463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9ED1C16-0E0B-4551-BFA8-1A02E51C2DD5}" type="datetimeFigureOut">
              <a:rPr lang="es-ES" smtClean="0"/>
              <a:t>10/08/2020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D0B5E1-2449-40DB-8651-8D43068FFB50}" type="slidenum">
              <a:rPr lang="es-ES" smtClean="0"/>
              <a:t>‹Nº›</a:t>
            </a:fld>
            <a:endParaRPr lang="es-ES"/>
          </a:p>
        </p:txBody>
      </p:sp>
    </p:spTree>
    <p:extLst>
      <p:ext uri="{BB962C8B-B14F-4D97-AF65-F5344CB8AC3E}">
        <p14:creationId xmlns:p14="http://schemas.microsoft.com/office/powerpoint/2010/main" val="322766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9ED1C16-0E0B-4551-BFA8-1A02E51C2DD5}" type="datetimeFigureOut">
              <a:rPr lang="es-ES" smtClean="0"/>
              <a:t>10/08/2020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D0B5E1-2449-40DB-8651-8D43068FFB50}" type="slidenum">
              <a:rPr lang="es-ES" smtClean="0"/>
              <a:t>‹Nº›</a:t>
            </a:fld>
            <a:endParaRPr lang="es-ES"/>
          </a:p>
        </p:txBody>
      </p:sp>
    </p:spTree>
    <p:extLst>
      <p:ext uri="{BB962C8B-B14F-4D97-AF65-F5344CB8AC3E}">
        <p14:creationId xmlns:p14="http://schemas.microsoft.com/office/powerpoint/2010/main" val="20197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69ED1C16-0E0B-4551-BFA8-1A02E51C2DD5}" type="datetimeFigureOut">
              <a:rPr lang="es-ES" smtClean="0"/>
              <a:t>10/08/2020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D0B5E1-2449-40DB-8651-8D43068FFB50}" type="slidenum">
              <a:rPr lang="es-ES" smtClean="0"/>
              <a:t>‹Nº›</a:t>
            </a:fld>
            <a:endParaRPr lang="es-ES"/>
          </a:p>
        </p:txBody>
      </p:sp>
    </p:spTree>
    <p:extLst>
      <p:ext uri="{BB962C8B-B14F-4D97-AF65-F5344CB8AC3E}">
        <p14:creationId xmlns:p14="http://schemas.microsoft.com/office/powerpoint/2010/main" val="2600128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69ED1C16-0E0B-4551-BFA8-1A02E51C2DD5}" type="datetimeFigureOut">
              <a:rPr lang="es-ES" smtClean="0"/>
              <a:t>10/08/2020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ED0B5E1-2449-40DB-8651-8D43068FFB50}" type="slidenum">
              <a:rPr lang="es-ES" smtClean="0"/>
              <a:t>‹Nº›</a:t>
            </a:fld>
            <a:endParaRPr lang="es-ES"/>
          </a:p>
        </p:txBody>
      </p:sp>
    </p:spTree>
    <p:extLst>
      <p:ext uri="{BB962C8B-B14F-4D97-AF65-F5344CB8AC3E}">
        <p14:creationId xmlns:p14="http://schemas.microsoft.com/office/powerpoint/2010/main" val="97296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69ED1C16-0E0B-4551-BFA8-1A02E51C2DD5}" type="datetimeFigureOut">
              <a:rPr lang="es-ES" smtClean="0"/>
              <a:t>10/08/2020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ED0B5E1-2449-40DB-8651-8D43068FFB50}" type="slidenum">
              <a:rPr lang="es-ES" smtClean="0"/>
              <a:t>‹Nº›</a:t>
            </a:fld>
            <a:endParaRPr lang="es-ES"/>
          </a:p>
        </p:txBody>
      </p:sp>
    </p:spTree>
    <p:extLst>
      <p:ext uri="{BB962C8B-B14F-4D97-AF65-F5344CB8AC3E}">
        <p14:creationId xmlns:p14="http://schemas.microsoft.com/office/powerpoint/2010/main" val="1069414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9ED1C16-0E0B-4551-BFA8-1A02E51C2DD5}" type="datetimeFigureOut">
              <a:rPr lang="es-ES" smtClean="0"/>
              <a:t>10/08/2020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ED0B5E1-2449-40DB-8651-8D43068FFB50}" type="slidenum">
              <a:rPr lang="es-ES" smtClean="0"/>
              <a:t>‹Nº›</a:t>
            </a:fld>
            <a:endParaRPr lang="es-ES"/>
          </a:p>
        </p:txBody>
      </p:sp>
    </p:spTree>
    <p:extLst>
      <p:ext uri="{BB962C8B-B14F-4D97-AF65-F5344CB8AC3E}">
        <p14:creationId xmlns:p14="http://schemas.microsoft.com/office/powerpoint/2010/main" val="4283317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9ED1C16-0E0B-4551-BFA8-1A02E51C2DD5}" type="datetimeFigureOut">
              <a:rPr lang="es-ES" smtClean="0"/>
              <a:t>10/08/2020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D0B5E1-2449-40DB-8651-8D43068FFB50}" type="slidenum">
              <a:rPr lang="es-ES" smtClean="0"/>
              <a:t>‹Nº›</a:t>
            </a:fld>
            <a:endParaRPr lang="es-ES"/>
          </a:p>
        </p:txBody>
      </p:sp>
    </p:spTree>
    <p:extLst>
      <p:ext uri="{BB962C8B-B14F-4D97-AF65-F5344CB8AC3E}">
        <p14:creationId xmlns:p14="http://schemas.microsoft.com/office/powerpoint/2010/main" val="2909985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9ED1C16-0E0B-4551-BFA8-1A02E51C2DD5}" type="datetimeFigureOut">
              <a:rPr lang="es-ES" smtClean="0"/>
              <a:t>10/08/2020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D0B5E1-2449-40DB-8651-8D43068FFB50}" type="slidenum">
              <a:rPr lang="es-ES" smtClean="0"/>
              <a:t>‹Nº›</a:t>
            </a:fld>
            <a:endParaRPr lang="es-ES"/>
          </a:p>
        </p:txBody>
      </p:sp>
    </p:spTree>
    <p:extLst>
      <p:ext uri="{BB962C8B-B14F-4D97-AF65-F5344CB8AC3E}">
        <p14:creationId xmlns:p14="http://schemas.microsoft.com/office/powerpoint/2010/main" val="657098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D1C16-0E0B-4551-BFA8-1A02E51C2DD5}" type="datetimeFigureOut">
              <a:rPr lang="es-ES" smtClean="0"/>
              <a:t>10/08/2020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0B5E1-2449-40DB-8651-8D43068FFB50}" type="slidenum">
              <a:rPr lang="es-ES" smtClean="0"/>
              <a:t>‹Nº›</a:t>
            </a:fld>
            <a:endParaRPr lang="es-ES"/>
          </a:p>
        </p:txBody>
      </p:sp>
    </p:spTree>
    <p:extLst>
      <p:ext uri="{BB962C8B-B14F-4D97-AF65-F5344CB8AC3E}">
        <p14:creationId xmlns:p14="http://schemas.microsoft.com/office/powerpoint/2010/main" val="3798060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ES"/>
          </a:p>
        </p:txBody>
      </p:sp>
      <p:sp>
        <p:nvSpPr>
          <p:cNvPr id="3" name="Subtítulo 2"/>
          <p:cNvSpPr>
            <a:spLocks noGrp="1"/>
          </p:cNvSpPr>
          <p:nvPr>
            <p:ph type="subTitle" idx="1"/>
          </p:nvPr>
        </p:nvSpPr>
        <p:spPr/>
        <p:txBody>
          <a:bodyPr/>
          <a:lstStyle/>
          <a:p>
            <a:endParaRPr lang="es-ES"/>
          </a:p>
        </p:txBody>
      </p:sp>
      <p:pic>
        <p:nvPicPr>
          <p:cNvPr id="4" name="Picture 4">
            <a:extLst>
              <a:ext uri="{FF2B5EF4-FFF2-40B4-BE49-F238E27FC236}">
                <a16:creationId xmlns:a16="http://schemas.microsoft.com/office/drawing/2014/main" xmlns="" id="{E6DA27B4-F1DD-414F-9581-E61B99188C68}"/>
              </a:ext>
              <a:ext uri="{C183D7F6-B498-43B3-948B-1728B52AA6E4}">
                <adec:decorative xmlns:adec="http://schemas.microsoft.com/office/drawing/2017/decorative" xmlns="" val="1"/>
              </a:ext>
            </a:extLst>
          </p:cNvPr>
          <p:cNvPicPr>
            <a:picLocks noChangeAspect="1" noChangeArrowheads="1"/>
          </p:cNvPicPr>
          <p:nvPr/>
        </p:nvPicPr>
        <p:blipFill>
          <a:blip r:embed="rId2">
            <a:alphaModFix amt="85000"/>
            <a:extLst>
              <a:ext uri="{BEBA8EAE-BF5A-486C-A8C5-ECC9F3942E4B}">
                <a14:imgProps xmlns:a14="http://schemas.microsoft.com/office/drawing/2010/main">
                  <a14:imgLayer r:embed="rId3">
                    <a14:imgEffect>
                      <a14:artisticTexturizer/>
                    </a14:imgEffect>
                  </a14:imgLayer>
                </a14:imgProps>
              </a:ex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redondeado 4"/>
          <p:cNvSpPr/>
          <p:nvPr/>
        </p:nvSpPr>
        <p:spPr>
          <a:xfrm>
            <a:off x="3786389" y="631065"/>
            <a:ext cx="4005329" cy="11848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ln w="0"/>
                <a:solidFill>
                  <a:schemeClr val="tx1"/>
                </a:solidFill>
                <a:effectLst>
                  <a:outerShdw blurRad="38100" dist="19050" dir="2700000" algn="tl" rotWithShape="0">
                    <a:schemeClr val="dk1">
                      <a:alpha val="40000"/>
                    </a:schemeClr>
                  </a:outerShdw>
                </a:effectLst>
              </a:rPr>
              <a:t>EL CRECIMIENTO ECONÓMICO EN LA ECONOMÍA ABIERTA</a:t>
            </a:r>
            <a:endParaRPr lang="es-ES" dirty="0">
              <a:ln w="0"/>
              <a:solidFill>
                <a:schemeClr val="tx1"/>
              </a:solidFill>
              <a:effectLst>
                <a:outerShdw blurRad="38100" dist="19050" dir="2700000" algn="tl" rotWithShape="0">
                  <a:schemeClr val="dk1">
                    <a:alpha val="40000"/>
                  </a:schemeClr>
                </a:outerShdw>
              </a:effectLst>
            </a:endParaRPr>
          </a:p>
        </p:txBody>
      </p:sp>
      <p:sp>
        <p:nvSpPr>
          <p:cNvPr id="6" name="Rectángulo 5"/>
          <p:cNvSpPr/>
          <p:nvPr/>
        </p:nvSpPr>
        <p:spPr>
          <a:xfrm>
            <a:off x="3290552" y="2553472"/>
            <a:ext cx="5286778" cy="3705660"/>
          </a:xfrm>
          <a:prstGeom prst="rect">
            <a:avLst/>
          </a:prstGeom>
          <a:ln w="76200"/>
        </p:spPr>
        <p:style>
          <a:lnRef idx="1">
            <a:schemeClr val="accent6"/>
          </a:lnRef>
          <a:fillRef idx="2">
            <a:schemeClr val="accent6"/>
          </a:fillRef>
          <a:effectRef idx="1">
            <a:schemeClr val="accent6"/>
          </a:effectRef>
          <a:fontRef idx="minor">
            <a:schemeClr val="dk1"/>
          </a:fontRef>
        </p:style>
        <p:txBody>
          <a:bodyPr rtlCol="0" anchor="ctr"/>
          <a:lstStyle/>
          <a:p>
            <a:pPr algn="just"/>
            <a:r>
              <a:rPr lang="es-ES" sz="1400" smtClean="0"/>
              <a:t>La primera sección describió el impacto en el corto plazo del comercio internacional y de los cambios en la política en una economía abierta. Estos asuntos son cruciales para las economías abiertas que buscan combatir el desempleo y la inflación. Pero los países también deben poner atención en las consecuencias de sus políticas para el crecimiento económico de largo plazo. Particularmente para las pequeñas economías abiertas, el uso eficaz del comercio y de las finanzas internacionales es fundamental para promover el crecimiento económico. El crecimiento económico abarca una amplia gama de temas, como se explicó en el capítulo 11. Tal vez el instrumento más importante para promover el rápido crecimiento económico sea asegurar altos niveles de ahorro e inversión.</a:t>
            </a:r>
            <a:endParaRPr lang="es-ES" sz="1400"/>
          </a:p>
        </p:txBody>
      </p:sp>
      <p:sp>
        <p:nvSpPr>
          <p:cNvPr id="7" name="Flecha abajo 6"/>
          <p:cNvSpPr/>
          <p:nvPr/>
        </p:nvSpPr>
        <p:spPr>
          <a:xfrm>
            <a:off x="5666704" y="1944710"/>
            <a:ext cx="429295" cy="502276"/>
          </a:xfrm>
          <a:prstGeom prst="downArrow">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76540106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134</Words>
  <Application>Microsoft Office PowerPoint</Application>
  <PresentationFormat>Panorámica</PresentationFormat>
  <Paragraphs>2</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Cuenta Microsoft</cp:lastModifiedBy>
  <cp:revision>1</cp:revision>
  <dcterms:created xsi:type="dcterms:W3CDTF">2020-08-10T06:29:11Z</dcterms:created>
  <dcterms:modified xsi:type="dcterms:W3CDTF">2020-08-10T06:32:33Z</dcterms:modified>
</cp:coreProperties>
</file>