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E246C304-8F72-4B98-8C3B-7E4DA32332CD}" type="datetimeFigureOut">
              <a:rPr lang="es-EC" smtClean="0"/>
              <a:t>9/8/2020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03495EE-86AE-4097-8AAC-30B8323292C6}" type="slidenum">
              <a:rPr lang="es-EC" smtClean="0"/>
              <a:t>‹Nº›</a:t>
            </a:fld>
            <a:endParaRPr lang="es-EC"/>
          </a:p>
        </p:txBody>
      </p:sp>
    </p:spTree>
    <p:extLst>
      <p:ext uri="{BB962C8B-B14F-4D97-AF65-F5344CB8AC3E}">
        <p14:creationId xmlns:p14="http://schemas.microsoft.com/office/powerpoint/2010/main" val="3145223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246C304-8F72-4B98-8C3B-7E4DA32332CD}" type="datetimeFigureOut">
              <a:rPr lang="es-EC" smtClean="0"/>
              <a:t>9/8/2020</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703495EE-86AE-4097-8AAC-30B8323292C6}" type="slidenum">
              <a:rPr lang="es-EC" smtClean="0"/>
              <a:t>‹Nº›</a:t>
            </a:fld>
            <a:endParaRPr lang="es-EC"/>
          </a:p>
        </p:txBody>
      </p:sp>
    </p:spTree>
    <p:extLst>
      <p:ext uri="{BB962C8B-B14F-4D97-AF65-F5344CB8AC3E}">
        <p14:creationId xmlns:p14="http://schemas.microsoft.com/office/powerpoint/2010/main" val="2406754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246C304-8F72-4B98-8C3B-7E4DA32332CD}" type="datetimeFigureOut">
              <a:rPr lang="es-EC" smtClean="0"/>
              <a:t>9/8/2020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03495EE-86AE-4097-8AAC-30B8323292C6}" type="slidenum">
              <a:rPr lang="es-EC" smtClean="0"/>
              <a:t>‹Nº›</a:t>
            </a:fld>
            <a:endParaRPr lang="es-EC"/>
          </a:p>
        </p:txBody>
      </p:sp>
    </p:spTree>
    <p:extLst>
      <p:ext uri="{BB962C8B-B14F-4D97-AF65-F5344CB8AC3E}">
        <p14:creationId xmlns:p14="http://schemas.microsoft.com/office/powerpoint/2010/main" val="40391265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smtClean="0"/>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smtClean="0"/>
              <a:t>Haga clic para modificar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246C304-8F72-4B98-8C3B-7E4DA32332CD}" type="datetimeFigureOut">
              <a:rPr lang="es-EC" smtClean="0"/>
              <a:t>9/8/2020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03495EE-86AE-4097-8AAC-30B8323292C6}" type="slidenum">
              <a:rPr lang="es-EC" smtClean="0"/>
              <a:t>‹Nº›</a:t>
            </a:fld>
            <a:endParaRPr lang="es-EC"/>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077888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246C304-8F72-4B98-8C3B-7E4DA32332CD}" type="datetimeFigureOut">
              <a:rPr lang="es-EC" smtClean="0"/>
              <a:t>9/8/2020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03495EE-86AE-4097-8AAC-30B8323292C6}" type="slidenum">
              <a:rPr lang="es-EC" smtClean="0"/>
              <a:t>‹Nº›</a:t>
            </a:fld>
            <a:endParaRPr lang="es-EC"/>
          </a:p>
        </p:txBody>
      </p:sp>
    </p:spTree>
    <p:extLst>
      <p:ext uri="{BB962C8B-B14F-4D97-AF65-F5344CB8AC3E}">
        <p14:creationId xmlns:p14="http://schemas.microsoft.com/office/powerpoint/2010/main" val="20465914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246C304-8F72-4B98-8C3B-7E4DA32332CD}" type="datetimeFigureOut">
              <a:rPr lang="es-EC" smtClean="0"/>
              <a:t>9/8/2020</a:t>
            </a:fld>
            <a:endParaRPr lang="es-EC"/>
          </a:p>
        </p:txBody>
      </p:sp>
      <p:sp>
        <p:nvSpPr>
          <p:cNvPr id="4"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03495EE-86AE-4097-8AAC-30B8323292C6}" type="slidenum">
              <a:rPr lang="es-EC" smtClean="0"/>
              <a:t>‹Nº›</a:t>
            </a:fld>
            <a:endParaRPr lang="es-EC"/>
          </a:p>
        </p:txBody>
      </p:sp>
    </p:spTree>
    <p:extLst>
      <p:ext uri="{BB962C8B-B14F-4D97-AF65-F5344CB8AC3E}">
        <p14:creationId xmlns:p14="http://schemas.microsoft.com/office/powerpoint/2010/main" val="35177902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246C304-8F72-4B98-8C3B-7E4DA32332CD}" type="datetimeFigureOut">
              <a:rPr lang="es-EC" smtClean="0"/>
              <a:t>9/8/2020</a:t>
            </a:fld>
            <a:endParaRPr lang="es-EC"/>
          </a:p>
        </p:txBody>
      </p:sp>
      <p:sp>
        <p:nvSpPr>
          <p:cNvPr id="4"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03495EE-86AE-4097-8AAC-30B8323292C6}" type="slidenum">
              <a:rPr lang="es-EC" smtClean="0"/>
              <a:t>‹Nº›</a:t>
            </a:fld>
            <a:endParaRPr lang="es-EC"/>
          </a:p>
        </p:txBody>
      </p:sp>
    </p:spTree>
    <p:extLst>
      <p:ext uri="{BB962C8B-B14F-4D97-AF65-F5344CB8AC3E}">
        <p14:creationId xmlns:p14="http://schemas.microsoft.com/office/powerpoint/2010/main" val="9576640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246C304-8F72-4B98-8C3B-7E4DA32332CD}" type="datetimeFigureOut">
              <a:rPr lang="es-EC" smtClean="0"/>
              <a:t>9/8/2020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03495EE-86AE-4097-8AAC-30B8323292C6}" type="slidenum">
              <a:rPr lang="es-EC" smtClean="0"/>
              <a:t>‹Nº›</a:t>
            </a:fld>
            <a:endParaRPr lang="es-EC"/>
          </a:p>
        </p:txBody>
      </p:sp>
    </p:spTree>
    <p:extLst>
      <p:ext uri="{BB962C8B-B14F-4D97-AF65-F5344CB8AC3E}">
        <p14:creationId xmlns:p14="http://schemas.microsoft.com/office/powerpoint/2010/main" val="1717263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246C304-8F72-4B98-8C3B-7E4DA32332CD}" type="datetimeFigureOut">
              <a:rPr lang="es-EC" smtClean="0"/>
              <a:t>9/8/2020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03495EE-86AE-4097-8AAC-30B8323292C6}" type="slidenum">
              <a:rPr lang="es-EC" smtClean="0"/>
              <a:t>‹Nº›</a:t>
            </a:fld>
            <a:endParaRPr lang="es-EC"/>
          </a:p>
        </p:txBody>
      </p:sp>
    </p:spTree>
    <p:extLst>
      <p:ext uri="{BB962C8B-B14F-4D97-AF65-F5344CB8AC3E}">
        <p14:creationId xmlns:p14="http://schemas.microsoft.com/office/powerpoint/2010/main" val="879213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3"/>
          <p:cNvSpPr>
            <a:spLocks noGrp="1"/>
          </p:cNvSpPr>
          <p:nvPr>
            <p:ph type="dt" sz="half" idx="10"/>
          </p:nvPr>
        </p:nvSpPr>
        <p:spPr/>
        <p:txBody>
          <a:bodyPr/>
          <a:lstStyle/>
          <a:p>
            <a:fld id="{E246C304-8F72-4B98-8C3B-7E4DA32332CD}" type="datetimeFigureOut">
              <a:rPr lang="es-EC" smtClean="0"/>
              <a:t>9/8/2020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03495EE-86AE-4097-8AAC-30B8323292C6}" type="slidenum">
              <a:rPr lang="es-EC" smtClean="0"/>
              <a:t>‹Nº›</a:t>
            </a:fld>
            <a:endParaRPr lang="es-EC"/>
          </a:p>
        </p:txBody>
      </p:sp>
    </p:spTree>
    <p:extLst>
      <p:ext uri="{BB962C8B-B14F-4D97-AF65-F5344CB8AC3E}">
        <p14:creationId xmlns:p14="http://schemas.microsoft.com/office/powerpoint/2010/main" val="794611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246C304-8F72-4B98-8C3B-7E4DA32332CD}" type="datetimeFigureOut">
              <a:rPr lang="es-EC" smtClean="0"/>
              <a:t>9/8/2020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03495EE-86AE-4097-8AAC-30B8323292C6}" type="slidenum">
              <a:rPr lang="es-EC" smtClean="0"/>
              <a:t>‹Nº›</a:t>
            </a:fld>
            <a:endParaRPr lang="es-EC"/>
          </a:p>
        </p:txBody>
      </p:sp>
    </p:spTree>
    <p:extLst>
      <p:ext uri="{BB962C8B-B14F-4D97-AF65-F5344CB8AC3E}">
        <p14:creationId xmlns:p14="http://schemas.microsoft.com/office/powerpoint/2010/main" val="872483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246C304-8F72-4B98-8C3B-7E4DA32332CD}" type="datetimeFigureOut">
              <a:rPr lang="es-EC" smtClean="0"/>
              <a:t>9/8/2020</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703495EE-86AE-4097-8AAC-30B8323292C6}" type="slidenum">
              <a:rPr lang="es-EC" smtClean="0"/>
              <a:t>‹Nº›</a:t>
            </a:fld>
            <a:endParaRPr lang="es-EC"/>
          </a:p>
        </p:txBody>
      </p:sp>
    </p:spTree>
    <p:extLst>
      <p:ext uri="{BB962C8B-B14F-4D97-AF65-F5344CB8AC3E}">
        <p14:creationId xmlns:p14="http://schemas.microsoft.com/office/powerpoint/2010/main" val="2006419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E246C304-8F72-4B98-8C3B-7E4DA32332CD}" type="datetimeFigureOut">
              <a:rPr lang="es-EC" smtClean="0"/>
              <a:t>9/8/2020</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703495EE-86AE-4097-8AAC-30B8323292C6}" type="slidenum">
              <a:rPr lang="es-EC" smtClean="0"/>
              <a:t>‹Nº›</a:t>
            </a:fld>
            <a:endParaRPr lang="es-EC"/>
          </a:p>
        </p:txBody>
      </p:sp>
    </p:spTree>
    <p:extLst>
      <p:ext uri="{BB962C8B-B14F-4D97-AF65-F5344CB8AC3E}">
        <p14:creationId xmlns:p14="http://schemas.microsoft.com/office/powerpoint/2010/main" val="3122768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7" name="Date Placeholder 2"/>
          <p:cNvSpPr>
            <a:spLocks noGrp="1"/>
          </p:cNvSpPr>
          <p:nvPr>
            <p:ph type="dt" sz="half" idx="10"/>
          </p:nvPr>
        </p:nvSpPr>
        <p:spPr/>
        <p:txBody>
          <a:bodyPr/>
          <a:lstStyle/>
          <a:p>
            <a:fld id="{E246C304-8F72-4B98-8C3B-7E4DA32332CD}" type="datetimeFigureOut">
              <a:rPr lang="es-EC" smtClean="0"/>
              <a:t>9/8/2020</a:t>
            </a:fld>
            <a:endParaRPr lang="es-EC"/>
          </a:p>
        </p:txBody>
      </p:sp>
      <p:sp>
        <p:nvSpPr>
          <p:cNvPr id="5" name="Footer Placeholder 3"/>
          <p:cNvSpPr>
            <a:spLocks noGrp="1"/>
          </p:cNvSpPr>
          <p:nvPr>
            <p:ph type="ftr" sz="quarter" idx="11"/>
          </p:nvPr>
        </p:nvSpPr>
        <p:spPr/>
        <p:txBody>
          <a:bodyPr/>
          <a:lstStyle/>
          <a:p>
            <a:endParaRPr lang="es-EC"/>
          </a:p>
        </p:txBody>
      </p:sp>
      <p:sp>
        <p:nvSpPr>
          <p:cNvPr id="6" name="Slide Number Placeholder 4"/>
          <p:cNvSpPr>
            <a:spLocks noGrp="1"/>
          </p:cNvSpPr>
          <p:nvPr>
            <p:ph type="sldNum" sz="quarter" idx="12"/>
          </p:nvPr>
        </p:nvSpPr>
        <p:spPr/>
        <p:txBody>
          <a:bodyPr/>
          <a:lstStyle/>
          <a:p>
            <a:fld id="{703495EE-86AE-4097-8AAC-30B8323292C6}" type="slidenum">
              <a:rPr lang="es-EC" smtClean="0"/>
              <a:t>‹Nº›</a:t>
            </a:fld>
            <a:endParaRPr lang="es-EC"/>
          </a:p>
        </p:txBody>
      </p:sp>
    </p:spTree>
    <p:extLst>
      <p:ext uri="{BB962C8B-B14F-4D97-AF65-F5344CB8AC3E}">
        <p14:creationId xmlns:p14="http://schemas.microsoft.com/office/powerpoint/2010/main" val="214281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246C304-8F72-4B98-8C3B-7E4DA32332CD}" type="datetimeFigureOut">
              <a:rPr lang="es-EC" smtClean="0"/>
              <a:t>9/8/2020</a:t>
            </a:fld>
            <a:endParaRPr lang="es-EC"/>
          </a:p>
        </p:txBody>
      </p:sp>
      <p:sp>
        <p:nvSpPr>
          <p:cNvPr id="5" name="Footer Placeholder 2"/>
          <p:cNvSpPr>
            <a:spLocks noGrp="1"/>
          </p:cNvSpPr>
          <p:nvPr>
            <p:ph type="ftr" sz="quarter" idx="11"/>
          </p:nvPr>
        </p:nvSpPr>
        <p:spPr/>
        <p:txBody>
          <a:bodyPr/>
          <a:lstStyle/>
          <a:p>
            <a:endParaRPr lang="es-EC"/>
          </a:p>
        </p:txBody>
      </p:sp>
      <p:sp>
        <p:nvSpPr>
          <p:cNvPr id="6" name="Slide Number Placeholder 3"/>
          <p:cNvSpPr>
            <a:spLocks noGrp="1"/>
          </p:cNvSpPr>
          <p:nvPr>
            <p:ph type="sldNum" sz="quarter" idx="12"/>
          </p:nvPr>
        </p:nvSpPr>
        <p:spPr/>
        <p:txBody>
          <a:bodyPr/>
          <a:lstStyle/>
          <a:p>
            <a:fld id="{703495EE-86AE-4097-8AAC-30B8323292C6}" type="slidenum">
              <a:rPr lang="es-EC" smtClean="0"/>
              <a:t>‹Nº›</a:t>
            </a:fld>
            <a:endParaRPr lang="es-EC"/>
          </a:p>
        </p:txBody>
      </p:sp>
    </p:spTree>
    <p:extLst>
      <p:ext uri="{BB962C8B-B14F-4D97-AF65-F5344CB8AC3E}">
        <p14:creationId xmlns:p14="http://schemas.microsoft.com/office/powerpoint/2010/main" val="2308514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7" name="Date Placeholder 4"/>
          <p:cNvSpPr>
            <a:spLocks noGrp="1"/>
          </p:cNvSpPr>
          <p:nvPr>
            <p:ph type="dt" sz="half" idx="10"/>
          </p:nvPr>
        </p:nvSpPr>
        <p:spPr/>
        <p:txBody>
          <a:bodyPr/>
          <a:lstStyle/>
          <a:p>
            <a:fld id="{E246C304-8F72-4B98-8C3B-7E4DA32332CD}" type="datetimeFigureOut">
              <a:rPr lang="es-EC" smtClean="0"/>
              <a:t>9/8/2020</a:t>
            </a:fld>
            <a:endParaRPr lang="es-EC"/>
          </a:p>
        </p:txBody>
      </p:sp>
      <p:sp>
        <p:nvSpPr>
          <p:cNvPr id="5" name="Footer Placeholder 5"/>
          <p:cNvSpPr>
            <a:spLocks noGrp="1"/>
          </p:cNvSpPr>
          <p:nvPr>
            <p:ph type="ftr" sz="quarter" idx="11"/>
          </p:nvPr>
        </p:nvSpPr>
        <p:spPr/>
        <p:txBody>
          <a:bodyPr/>
          <a:lstStyle/>
          <a:p>
            <a:endParaRPr lang="es-EC"/>
          </a:p>
        </p:txBody>
      </p:sp>
      <p:sp>
        <p:nvSpPr>
          <p:cNvPr id="6" name="Slide Number Placeholder 6"/>
          <p:cNvSpPr>
            <a:spLocks noGrp="1"/>
          </p:cNvSpPr>
          <p:nvPr>
            <p:ph type="sldNum" sz="quarter" idx="12"/>
          </p:nvPr>
        </p:nvSpPr>
        <p:spPr/>
        <p:txBody>
          <a:bodyPr/>
          <a:lstStyle/>
          <a:p>
            <a:fld id="{703495EE-86AE-4097-8AAC-30B8323292C6}" type="slidenum">
              <a:rPr lang="es-EC" smtClean="0"/>
              <a:t>‹Nº›</a:t>
            </a:fld>
            <a:endParaRPr lang="es-EC"/>
          </a:p>
        </p:txBody>
      </p:sp>
    </p:spTree>
    <p:extLst>
      <p:ext uri="{BB962C8B-B14F-4D97-AF65-F5344CB8AC3E}">
        <p14:creationId xmlns:p14="http://schemas.microsoft.com/office/powerpoint/2010/main" val="1273984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246C304-8F72-4B98-8C3B-7E4DA32332CD}" type="datetimeFigureOut">
              <a:rPr lang="es-EC" smtClean="0"/>
              <a:t>9/8/2020</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703495EE-86AE-4097-8AAC-30B8323292C6}" type="slidenum">
              <a:rPr lang="es-EC" smtClean="0"/>
              <a:t>‹Nº›</a:t>
            </a:fld>
            <a:endParaRPr lang="es-EC"/>
          </a:p>
        </p:txBody>
      </p:sp>
    </p:spTree>
    <p:extLst>
      <p:ext uri="{BB962C8B-B14F-4D97-AF65-F5344CB8AC3E}">
        <p14:creationId xmlns:p14="http://schemas.microsoft.com/office/powerpoint/2010/main" val="1316706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246C304-8F72-4B98-8C3B-7E4DA32332CD}" type="datetimeFigureOut">
              <a:rPr lang="es-EC" smtClean="0"/>
              <a:t>9/8/2020</a:t>
            </a:fld>
            <a:endParaRPr lang="es-EC"/>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s-EC"/>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03495EE-86AE-4097-8AAC-30B8323292C6}" type="slidenum">
              <a:rPr lang="es-EC" smtClean="0"/>
              <a:t>‹Nº›</a:t>
            </a:fld>
            <a:endParaRPr lang="es-EC"/>
          </a:p>
        </p:txBody>
      </p:sp>
    </p:spTree>
    <p:extLst>
      <p:ext uri="{BB962C8B-B14F-4D97-AF65-F5344CB8AC3E}">
        <p14:creationId xmlns:p14="http://schemas.microsoft.com/office/powerpoint/2010/main" val="80918525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30817" y="617662"/>
            <a:ext cx="9152586" cy="1741979"/>
          </a:xfrm>
        </p:spPr>
        <p:txBody>
          <a:bodyPr/>
          <a:lstStyle/>
          <a:p>
            <a:r>
              <a:rPr lang="es-EC" dirty="0" smtClean="0"/>
              <a:t>La Unión Monetaria Europea</a:t>
            </a:r>
            <a:endParaRPr lang="es-EC" dirty="0"/>
          </a:p>
        </p:txBody>
      </p:sp>
      <p:sp>
        <p:nvSpPr>
          <p:cNvPr id="3" name="Subtítulo 2"/>
          <p:cNvSpPr>
            <a:spLocks noGrp="1"/>
          </p:cNvSpPr>
          <p:nvPr>
            <p:ph type="subTitle" idx="1"/>
          </p:nvPr>
        </p:nvSpPr>
        <p:spPr>
          <a:xfrm>
            <a:off x="1150512" y="2359641"/>
            <a:ext cx="9144000" cy="1655762"/>
          </a:xfrm>
        </p:spPr>
        <p:txBody>
          <a:bodyPr>
            <a:normAutofit fontScale="92500"/>
          </a:bodyPr>
          <a:lstStyle/>
          <a:p>
            <a:pPr algn="just"/>
            <a:r>
              <a:rPr lang="es-MX" dirty="0"/>
              <a:t>La Unión Económica y Monetaria (UEM) es el área formada por el conjunto de países, dentro de la Unión Europea, que comparten no sólo un mercado, sino también una misma moneda, el euro, por lo que en ellos se ejecuta una política monetaria única. Además, coordinan las políticas </a:t>
            </a:r>
            <a:r>
              <a:rPr lang="es-MX" dirty="0" smtClean="0"/>
              <a:t>económicas.</a:t>
            </a:r>
            <a:endParaRPr lang="es-EC" dirty="0"/>
          </a:p>
        </p:txBody>
      </p:sp>
      <p:pic>
        <p:nvPicPr>
          <p:cNvPr id="1032" name="Picture 8" descr="Necesito ayuda muy rápido Tiene un proyecto para el que busca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8938" y="4371306"/>
            <a:ext cx="2852019" cy="21582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687113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C"/>
          </a:p>
        </p:txBody>
      </p:sp>
      <p:sp>
        <p:nvSpPr>
          <p:cNvPr id="3" name="Marcador de contenido 2"/>
          <p:cNvSpPr>
            <a:spLocks noGrp="1"/>
          </p:cNvSpPr>
          <p:nvPr>
            <p:ph idx="1"/>
          </p:nvPr>
        </p:nvSpPr>
        <p:spPr/>
        <p:txBody>
          <a:bodyPr/>
          <a:lstStyle/>
          <a:p>
            <a:pPr algn="just"/>
            <a:r>
              <a:rPr lang="es-MX" dirty="0"/>
              <a:t>La Unión Económica y Monetaria (UEM) supone no sólo la integración de los distritos países miembros en un Mercado Común en el que se respeten las "cuatro libertades", es decir, la libertad de circulación de mercancías, servicios, personas y capitales. Igualmente, se pretende el establecimiento de una Política Comercial Común respecto a los países que no pertenezcan a dicho Mercado Común.</a:t>
            </a:r>
            <a:endParaRPr lang="es-EC" dirty="0"/>
          </a:p>
        </p:txBody>
      </p:sp>
      <p:pic>
        <p:nvPicPr>
          <p:cNvPr id="2050" name="Picture 2" descr="Políticas de unión para el euro – Blog NewDe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19722" y="4304944"/>
            <a:ext cx="2857500"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192004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C"/>
          </a:p>
        </p:txBody>
      </p:sp>
      <p:sp>
        <p:nvSpPr>
          <p:cNvPr id="3" name="Marcador de contenido 2"/>
          <p:cNvSpPr>
            <a:spLocks noGrp="1"/>
          </p:cNvSpPr>
          <p:nvPr>
            <p:ph idx="1"/>
          </p:nvPr>
        </p:nvSpPr>
        <p:spPr/>
        <p:txBody>
          <a:bodyPr/>
          <a:lstStyle/>
          <a:p>
            <a:r>
              <a:rPr lang="es-MX" dirty="0"/>
              <a:t>Además, la Unión Económica, que supone una coordinación de las políticas económicas para cumplir unos objetivos, se completa con la Unión Monetaria, proceso por el cual se instauró el euro como moneda única de una parte de los países de la Unión Europea.</a:t>
            </a:r>
            <a:endParaRPr lang="es-EC" dirty="0"/>
          </a:p>
        </p:txBody>
      </p:sp>
    </p:spTree>
    <p:extLst>
      <p:ext uri="{BB962C8B-B14F-4D97-AF65-F5344CB8AC3E}">
        <p14:creationId xmlns:p14="http://schemas.microsoft.com/office/powerpoint/2010/main" val="372352209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TotalTime>
  <Words>58</Words>
  <Application>Microsoft Office PowerPoint</Application>
  <PresentationFormat>Panorámica</PresentationFormat>
  <Paragraphs>4</Paragraphs>
  <Slides>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Arial</vt:lpstr>
      <vt:lpstr>Century Gothic</vt:lpstr>
      <vt:lpstr>Wingdings 3</vt:lpstr>
      <vt:lpstr>Ion</vt:lpstr>
      <vt:lpstr>La Unión Monetaria Europea</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Unión Monetaria Europea</dc:title>
  <dc:creator>Usuario de Windows</dc:creator>
  <cp:lastModifiedBy>Usuario de Windows</cp:lastModifiedBy>
  <cp:revision>1</cp:revision>
  <dcterms:created xsi:type="dcterms:W3CDTF">2020-08-10T02:41:11Z</dcterms:created>
  <dcterms:modified xsi:type="dcterms:W3CDTF">2020-08-10T02:45:05Z</dcterms:modified>
</cp:coreProperties>
</file>